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7559675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EC"/>
    <a:srgbClr val="00129A"/>
    <a:srgbClr val="140E8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 snapToGrid="0" snapToObjects="1">
      <p:cViewPr varScale="1">
        <p:scale>
          <a:sx n="44" d="100"/>
          <a:sy n="44" d="100"/>
        </p:scale>
        <p:origin x="-2358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4DC0B8B-A9DC-40EA-821D-72CF2AD083D2}" type="datetimeFigureOut">
              <a:rPr lang="ar-EG" smtClean="0"/>
              <a:pPr/>
              <a:t>11/06/1443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026BB90-D0A8-4B38-968F-890969C740BB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2267449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6BB90-D0A8-4B38-968F-890969C740BB}" type="slidenum">
              <a:rPr lang="ar-EG" smtClean="0"/>
              <a:pPr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xmlns="" val="4040498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:/business.twitter.com/en/resources/twitter-marketing-calendar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5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12" Type="http://schemas.openxmlformats.org/officeDocument/2006/relationships/image" Target="../media/image74.jpeg"/><Relationship Id="rId2" Type="http://schemas.openxmlformats.org/officeDocument/2006/relationships/image" Target="../media/image64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5" Type="http://schemas.openxmlformats.org/officeDocument/2006/relationships/image" Target="../media/image76.jpeg"/><Relationship Id="rId10" Type="http://schemas.openxmlformats.org/officeDocument/2006/relationships/image" Target="../media/image72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Relationship Id="rId14" Type="http://schemas.openxmlformats.org/officeDocument/2006/relationships/image" Target="../media/image2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83.jpeg"/><Relationship Id="rId3" Type="http://schemas.openxmlformats.org/officeDocument/2006/relationships/image" Target="../media/image79.jpeg"/><Relationship Id="rId7" Type="http://schemas.openxmlformats.org/officeDocument/2006/relationships/image" Target="../media/image18.jpeg"/><Relationship Id="rId12" Type="http://schemas.openxmlformats.org/officeDocument/2006/relationships/image" Target="../media/image82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81.jpeg"/><Relationship Id="rId5" Type="http://schemas.openxmlformats.org/officeDocument/2006/relationships/image" Target="../media/image16.jpeg"/><Relationship Id="rId15" Type="http://schemas.openxmlformats.org/officeDocument/2006/relationships/image" Target="../media/image85.jpeg"/><Relationship Id="rId10" Type="http://schemas.openxmlformats.org/officeDocument/2006/relationships/image" Target="../media/image80.jpeg"/><Relationship Id="rId4" Type="http://schemas.openxmlformats.org/officeDocument/2006/relationships/image" Target="../media/image10.jpeg"/><Relationship Id="rId9" Type="http://schemas.openxmlformats.org/officeDocument/2006/relationships/image" Target="../media/image20.jpeg"/><Relationship Id="rId14" Type="http://schemas.openxmlformats.org/officeDocument/2006/relationships/image" Target="../media/image84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jpeg"/><Relationship Id="rId18" Type="http://schemas.openxmlformats.org/officeDocument/2006/relationships/image" Target="../media/image14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99.jpeg"/><Relationship Id="rId2" Type="http://schemas.openxmlformats.org/officeDocument/2006/relationships/image" Target="../media/image86.jpe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jpeg"/><Relationship Id="rId15" Type="http://schemas.openxmlformats.org/officeDocument/2006/relationships/image" Target="../media/image11.jpeg"/><Relationship Id="rId10" Type="http://schemas.openxmlformats.org/officeDocument/2006/relationships/image" Target="../media/image94.jpeg"/><Relationship Id="rId19" Type="http://schemas.openxmlformats.org/officeDocument/2006/relationships/image" Target="../media/image15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Relationship Id="rId14" Type="http://schemas.openxmlformats.org/officeDocument/2006/relationships/image" Target="../media/image10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00.jpeg"/><Relationship Id="rId7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10" Type="http://schemas.openxmlformats.org/officeDocument/2006/relationships/image" Target="../media/image20.jpeg"/><Relationship Id="rId4" Type="http://schemas.openxmlformats.org/officeDocument/2006/relationships/image" Target="../media/image101.jpeg"/><Relationship Id="rId9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05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11" Type="http://schemas.openxmlformats.org/officeDocument/2006/relationships/image" Target="../media/image14.jpeg"/><Relationship Id="rId5" Type="http://schemas.openxmlformats.org/officeDocument/2006/relationships/image" Target="../media/image107.jpeg"/><Relationship Id="rId10" Type="http://schemas.openxmlformats.org/officeDocument/2006/relationships/image" Target="../media/image99.jpeg"/><Relationship Id="rId4" Type="http://schemas.openxmlformats.org/officeDocument/2006/relationships/image" Target="../media/image106.jpeg"/><Relationship Id="rId9" Type="http://schemas.openxmlformats.org/officeDocument/2006/relationships/image" Target="../media/image9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jpeg"/><Relationship Id="rId18" Type="http://schemas.openxmlformats.org/officeDocument/2006/relationships/image" Target="../media/image14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12" Type="http://schemas.openxmlformats.org/officeDocument/2006/relationships/image" Target="../media/image119.jpeg"/><Relationship Id="rId17" Type="http://schemas.openxmlformats.org/officeDocument/2006/relationships/image" Target="../media/image99.jpeg"/><Relationship Id="rId2" Type="http://schemas.openxmlformats.org/officeDocument/2006/relationships/image" Target="../media/image109.jpe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5" Type="http://schemas.openxmlformats.org/officeDocument/2006/relationships/image" Target="../media/image11.jpeg"/><Relationship Id="rId10" Type="http://schemas.openxmlformats.org/officeDocument/2006/relationships/image" Target="../media/image117.jpeg"/><Relationship Id="rId19" Type="http://schemas.openxmlformats.org/officeDocument/2006/relationships/image" Target="../media/image15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Relationship Id="rId14" Type="http://schemas.openxmlformats.org/officeDocument/2006/relationships/image" Target="../media/image12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20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99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5.jpeg"/><Relationship Id="rId7" Type="http://schemas.openxmlformats.org/officeDocument/2006/relationships/image" Target="../media/image17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27.jpeg"/><Relationship Id="rId10" Type="http://schemas.openxmlformats.org/officeDocument/2006/relationships/image" Target="../media/image20.jpeg"/><Relationship Id="rId4" Type="http://schemas.openxmlformats.org/officeDocument/2006/relationships/image" Target="../media/image126.jpeg"/><Relationship Id="rId9" Type="http://schemas.openxmlformats.org/officeDocument/2006/relationships/image" Target="../media/image1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ttps:/business.twitter.com/en/form/contact-u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11.jpeg"/><Relationship Id="rId4" Type="http://schemas.openxmlformats.org/officeDocument/2006/relationships/image" Target="../media/image22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975506" y="8073483"/>
            <a:ext cx="3606010" cy="247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15482" algn="ctr"/>
            <a:r>
              <a:rPr lang="ar-SA" sz="5400" dirty="0" smtClean="0">
                <a:solidFill>
                  <a:schemeClr val="bg1">
                    <a:lumMod val="95000"/>
                  </a:schemeClr>
                </a:solidFill>
              </a:rPr>
              <a:t>مخطط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 indent="15482" algn="ctr"/>
            <a:r>
              <a:rPr lang="ar-SA" sz="5400" dirty="0" err="1" smtClean="0">
                <a:solidFill>
                  <a:schemeClr val="bg1">
                    <a:lumMod val="95000"/>
                  </a:schemeClr>
                </a:solidFill>
              </a:rPr>
              <a:t>تويتر</a:t>
            </a:r>
            <a:endParaRPr lang="en-US" sz="5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35"/>
              </a:lnSpc>
            </a:pPr>
            <a:endParaRPr lang="en-US" dirty="0"/>
          </a:p>
          <a:p>
            <a:pPr marL="0" indent="494121">
              <a:lnSpc>
                <a:spcPct val="100416"/>
              </a:lnSpc>
            </a:pPr>
            <a:r>
              <a:rPr lang="en-US" altLang="zh-CN" sz="2050" spc="375" dirty="0">
                <a:solidFill>
                  <a:srgbClr val="FEFEFE"/>
                </a:solidFill>
                <a:latin typeface="Times New Roman"/>
                <a:ea typeface="Times New Roman"/>
              </a:rPr>
              <a:t>@Twitter</a:t>
            </a:r>
            <a:r>
              <a:rPr lang="en-US" altLang="zh-CN" sz="2050" spc="365" dirty="0">
                <a:solidFill>
                  <a:srgbClr val="FEFEFE"/>
                </a:solidFill>
                <a:latin typeface="Times New Roman"/>
                <a:ea typeface="Times New Roman"/>
              </a:rPr>
              <a:t>Business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76"/>
          <p:cNvSpPr txBox="1"/>
          <p:nvPr/>
        </p:nvSpPr>
        <p:spPr>
          <a:xfrm>
            <a:off x="993599" y="123113"/>
            <a:ext cx="627407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يناير</a:t>
            </a:r>
            <a:r>
              <a:rPr lang="en-US" altLang="zh-CN" sz="6250" spc="65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300" spc="234" dirty="0" smtClean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2300" spc="4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345431" y="1505420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</a:t>
            </a:r>
            <a:r>
              <a:rPr lang="en-US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</a:t>
            </a:r>
            <a:r>
              <a:rPr lang="ar-SA" altLang="zh-CN" sz="900" spc="17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الثلاثاء</a:t>
            </a:r>
            <a:r>
              <a:rPr lang="en-US" altLang="zh-CN" sz="900" spc="170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8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الأربعاء</a:t>
            </a:r>
            <a:r>
              <a:rPr lang="en-US" altLang="zh-CN" sz="900" spc="189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الخميس</a:t>
            </a:r>
            <a:r>
              <a:rPr lang="en-US" altLang="zh-CN" sz="900" spc="175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4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الجمعة</a:t>
            </a:r>
            <a:r>
              <a:rPr lang="en-US" altLang="zh-CN" sz="900" spc="145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8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السبت</a:t>
            </a:r>
            <a:r>
              <a:rPr lang="en-US" altLang="zh-CN" sz="900" spc="185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الأحد</a:t>
            </a:r>
            <a:endParaRPr lang="en-US" altLang="zh-CN" sz="900" spc="17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5272223" y="2191830"/>
            <a:ext cx="1251929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</a:tabLst>
            </a:pPr>
            <a:r>
              <a:rPr lang="en-US" altLang="zh-CN" sz="1400" spc="69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480" dirty="0">
                <a:solidFill>
                  <a:srgbClr val="014D99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57399" y="3131630"/>
            <a:ext cx="607333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5" algn="l"/>
                <a:tab pos="5784367" algn="l"/>
              </a:tabLst>
            </a:pPr>
            <a:r>
              <a:rPr lang="en-US" altLang="zh-CN" sz="1400" spc="575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63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525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575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40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584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534" dirty="0">
                <a:solidFill>
                  <a:srgbClr val="014D99"/>
                </a:solidFill>
                <a:latin typeface="Times New Roman"/>
                <a:ea typeface="Times New Roman"/>
              </a:rPr>
              <a:t>9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57221" y="4071481"/>
            <a:ext cx="6171654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79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69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295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13	</a:t>
            </a:r>
            <a:r>
              <a:rPr lang="en-US" altLang="zh-CN" sz="1400" spc="354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15	16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457042" y="5011332"/>
            <a:ext cx="6228729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329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605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295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51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525" dirty="0">
                <a:solidFill>
                  <a:srgbClr val="014D99"/>
                </a:solidFill>
                <a:latin typeface="Times New Roman"/>
                <a:ea typeface="Times New Roman"/>
              </a:rPr>
              <a:t>23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57042" y="5951183"/>
            <a:ext cx="624988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550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519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544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444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55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54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609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272223" y="6891033"/>
            <a:ext cx="1773508" cy="1551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380">
              <a:lnSpc>
                <a:spcPct val="100000"/>
              </a:lnSpc>
            </a:pPr>
            <a:r>
              <a:rPr lang="en-US" altLang="zh-CN" sz="1400" spc="31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algn="r"/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للذكرى</a:t>
            </a:r>
          </a:p>
          <a:p>
            <a:r>
              <a:rPr lang="ar-SA" altLang="zh-CN" sz="1200" spc="234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ar-SA" altLang="zh-CN" sz="1200" spc="234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altLang="zh-CN" sz="1200" spc="254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5"/>
          <p:cNvSpPr/>
          <p:nvPr/>
        </p:nvSpPr>
        <p:spPr>
          <a:xfrm>
            <a:off x="3809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87"/>
          <p:cNvSpPr txBox="1"/>
          <p:nvPr/>
        </p:nvSpPr>
        <p:spPr>
          <a:xfrm>
            <a:off x="431999" y="-95495"/>
            <a:ext cx="6868354" cy="25006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034785" algn="l"/>
              </a:tabLst>
            </a:pPr>
            <a:endParaRPr lang="ar-SA" altLang="zh-CN" sz="2300" spc="469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tabLst>
                <a:tab pos="5034785" algn="l"/>
              </a:tabLst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5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يناير                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الإعلانات المروجة</a:t>
            </a:r>
          </a:p>
          <a:p>
            <a:pPr>
              <a:tabLst>
                <a:tab pos="5034785" algn="l"/>
              </a:tabLst>
            </a:pPr>
            <a:r>
              <a:rPr lang="ar-SA" altLang="zh-CN" sz="2300" spc="469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z="2300" spc="469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6250" spc="644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431999" y="1504434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  <a:endParaRPr lang="en-US" altLang="zh-CN" sz="1900" b="1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89" name="TextBox 89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5272223" y="2191830"/>
            <a:ext cx="1251929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</a:tabLst>
            </a:pPr>
            <a:r>
              <a:rPr lang="en-US" altLang="zh-CN" sz="1400" spc="69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480" dirty="0">
                <a:solidFill>
                  <a:srgbClr val="014D99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457399" y="3131630"/>
            <a:ext cx="6073330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5" algn="l"/>
                <a:tab pos="5784367" algn="l"/>
              </a:tabLst>
            </a:pPr>
            <a:r>
              <a:rPr lang="en-US" altLang="zh-CN" sz="1400" spc="575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63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525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575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40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584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534" dirty="0">
                <a:solidFill>
                  <a:srgbClr val="014D99"/>
                </a:solidFill>
                <a:latin typeface="Times New Roman"/>
                <a:ea typeface="Times New Roman"/>
              </a:rPr>
              <a:t>9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457221" y="4071481"/>
            <a:ext cx="6171654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79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69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295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13	</a:t>
            </a:r>
            <a:r>
              <a:rPr lang="en-US" altLang="zh-CN" sz="1400" spc="354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15	16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457042" y="5011332"/>
            <a:ext cx="6228729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329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605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295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51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525" dirty="0">
                <a:solidFill>
                  <a:srgbClr val="014D99"/>
                </a:solidFill>
                <a:latin typeface="Times New Roman"/>
                <a:ea typeface="Times New Roman"/>
              </a:rPr>
              <a:t>23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57042" y="5951183"/>
            <a:ext cx="6249886" cy="213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550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519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544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444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55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54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609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5272223" y="6891033"/>
            <a:ext cx="1773508" cy="1174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380">
              <a:lnSpc>
                <a:spcPct val="100000"/>
              </a:lnSpc>
            </a:pPr>
            <a:r>
              <a:rPr lang="en-US" altLang="zh-CN" sz="1400" spc="31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marL="0" algn="r">
              <a:lnSpc>
                <a:spcPct val="100000"/>
              </a:lnSpc>
            </a:pPr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EB0176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97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يناير</a:t>
            </a:r>
            <a:r>
              <a:rPr lang="en-US" altLang="zh-CN" sz="6250" spc="65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spc="655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98" name="TextBox 98"/>
          <p:cNvSpPr txBox="1"/>
          <p:nvPr/>
        </p:nvSpPr>
        <p:spPr>
          <a:xfrm>
            <a:off x="2918472" y="1763202"/>
            <a:ext cx="3743166" cy="6455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</a:p>
          <a:p>
            <a:r>
              <a:rPr lang="ar-SA" altLang="zh-CN" spc="40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r>
              <a:rPr lang="ar-SA" altLang="zh-CN" spc="3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  <a:p>
            <a: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1800" spc="32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100"/>
          <p:cNvSpPr txBox="1"/>
          <p:nvPr/>
        </p:nvSpPr>
        <p:spPr>
          <a:xfrm>
            <a:off x="431999" y="332696"/>
            <a:ext cx="139379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01" name="TextBox 101"/>
          <p:cNvSpPr txBox="1"/>
          <p:nvPr/>
        </p:nvSpPr>
        <p:spPr>
          <a:xfrm>
            <a:off x="5390399" y="211920"/>
            <a:ext cx="189135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فبراير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627797" y="1763202"/>
            <a:ext cx="6811391" cy="7935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</a:t>
            </a:r>
            <a:r>
              <a:rPr lang="en-US" altLang="zh-CN" b="1" spc="-25" dirty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هدف</a:t>
            </a:r>
            <a:endParaRPr lang="en-US" altLang="zh-CN" sz="1800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>
              <a:solidFill>
                <a:srgbClr val="1818EC"/>
              </a:solidFill>
            </a:endParaRPr>
          </a:p>
          <a:p>
            <a:pPr>
              <a:lnSpc>
                <a:spcPts val="1264"/>
              </a:lnSpc>
            </a:pPr>
            <a:endParaRPr lang="en-US" dirty="0">
              <a:solidFill>
                <a:srgbClr val="1818EC"/>
              </a:solidFill>
            </a:endParaRPr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النتائج</a:t>
            </a:r>
            <a:endParaRPr lang="en-US" altLang="zh-CN" sz="1800" b="1" spc="5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marL="0" indent="2437014">
              <a:lnSpc>
                <a:spcPct val="100000"/>
              </a:lnSpc>
            </a:pP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إلى لتحليلات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91055" y="7717872"/>
          <a:ext cx="5927274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23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781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27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04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marL="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endParaRPr lang="en-US" altLang="zh-CN" sz="1400" b="1" spc="2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92231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05"/>
          <p:cNvSpPr txBox="1"/>
          <p:nvPr/>
        </p:nvSpPr>
        <p:spPr>
          <a:xfrm>
            <a:off x="975600" y="102357"/>
            <a:ext cx="6292075" cy="1669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84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فبراير</a:t>
            </a:r>
            <a:r>
              <a:rPr lang="en-US" altLang="zh-CN" sz="625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</a:p>
          <a:p>
            <a:pPr>
              <a:tabLst>
                <a:tab pos="3584902" algn="l"/>
              </a:tabLst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06" name="TextBox 106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07" name="TextBox 107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1436917" y="2160003"/>
            <a:ext cx="508707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8" algn="l"/>
                <a:tab pos="2892094" algn="l"/>
                <a:tab pos="3861815" algn="l"/>
                <a:tab pos="4831536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483908" y="3290278"/>
            <a:ext cx="612951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483908" y="4420552"/>
            <a:ext cx="617556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483730" y="5550827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5301233" y="6681101"/>
            <a:ext cx="1773508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0846">
              <a:lnSpc>
                <a:spcPct val="100000"/>
              </a:lnSpc>
            </a:pP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28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89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للذكرى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3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15"/>
          <p:cNvSpPr txBox="1"/>
          <p:nvPr/>
        </p:nvSpPr>
        <p:spPr>
          <a:xfrm>
            <a:off x="434091" y="12115"/>
            <a:ext cx="6861564" cy="23467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SA" sz="6600" dirty="0" smtClean="0">
                <a:solidFill>
                  <a:schemeClr val="bg1"/>
                </a:solidFill>
              </a:rPr>
              <a:t>فبراير             </a:t>
            </a:r>
            <a:r>
              <a:rPr lang="ar-SA" sz="2400" dirty="0" smtClean="0">
                <a:solidFill>
                  <a:schemeClr val="bg1"/>
                </a:solidFill>
              </a:rPr>
              <a:t> الإعلانات المروجة</a:t>
            </a:r>
          </a:p>
          <a:p>
            <a:r>
              <a:rPr lang="ar-SA" sz="2400" dirty="0" smtClean="0"/>
              <a:t/>
            </a:r>
            <a:br>
              <a:rPr lang="ar-SA" sz="2400" dirty="0" smtClean="0"/>
            </a:b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16" name="TextBox 116"/>
          <p:cNvSpPr txBox="1"/>
          <p:nvPr/>
        </p:nvSpPr>
        <p:spPr>
          <a:xfrm>
            <a:off x="431999" y="1504434"/>
            <a:ext cx="52043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17" name="TextBox 117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1423976" y="2146796"/>
            <a:ext cx="508707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7" algn="l"/>
                <a:tab pos="2892094" algn="l"/>
                <a:tab pos="3861815" algn="l"/>
                <a:tab pos="4831536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470967" y="3277071"/>
            <a:ext cx="612951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470967" y="4407345"/>
            <a:ext cx="617556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470788" y="5537620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5300125" y="6667894"/>
            <a:ext cx="1773508" cy="1413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305">
              <a:lnSpc>
                <a:spcPct val="100000"/>
              </a:lnSpc>
            </a:pP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28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9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EB0176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24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فبراير</a:t>
            </a:r>
            <a:r>
              <a:rPr lang="en-US" altLang="zh-CN" sz="6250" spc="81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25" name="TextBox 125"/>
          <p:cNvSpPr txBox="1"/>
          <p:nvPr/>
        </p:nvSpPr>
        <p:spPr>
          <a:xfrm>
            <a:off x="3095892" y="1763202"/>
            <a:ext cx="3743166" cy="6414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8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sz="180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r>
              <a:rPr lang="ar-SA" altLang="zh-CN" spc="3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  <a:p>
            <a: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1800" spc="32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127"/>
          <p:cNvSpPr txBox="1"/>
          <p:nvPr/>
        </p:nvSpPr>
        <p:spPr>
          <a:xfrm>
            <a:off x="431999" y="332696"/>
            <a:ext cx="139379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28" name="TextBox 128"/>
          <p:cNvSpPr txBox="1"/>
          <p:nvPr/>
        </p:nvSpPr>
        <p:spPr>
          <a:xfrm>
            <a:off x="4985500" y="139919"/>
            <a:ext cx="2271306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مارس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29" name="TextBox 129"/>
          <p:cNvSpPr txBox="1"/>
          <p:nvPr/>
        </p:nvSpPr>
        <p:spPr>
          <a:xfrm>
            <a:off x="431999" y="1763202"/>
            <a:ext cx="6824807" cy="795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ar-SA" altLang="zh-CN" spc="309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indent="203911" algn="r" rtl="1"/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هدف</a:t>
            </a:r>
            <a:endParaRPr lang="en-US" altLang="zh-CN" sz="1800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النتائج</a:t>
            </a:r>
            <a:endParaRPr lang="en-US" altLang="zh-CN" sz="1800" b="1" spc="5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marL="0" indent="2437014">
              <a:lnSpc>
                <a:spcPct val="100000"/>
              </a:lnSpc>
            </a:pP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825500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86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54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4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7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marL="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endParaRPr lang="en-US" altLang="zh-CN" sz="1400" b="1" spc="2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 marL="0" indent="9223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32"/>
          <p:cNvSpPr txBox="1"/>
          <p:nvPr/>
        </p:nvSpPr>
        <p:spPr>
          <a:xfrm>
            <a:off x="993599" y="102357"/>
            <a:ext cx="6274075" cy="1669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مارس</a:t>
            </a:r>
            <a:r>
              <a:rPr lang="en-US" altLang="zh-CN" sz="625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</a:p>
          <a:p>
            <a:pPr>
              <a:tabLst>
                <a:tab pos="3566902" algn="l"/>
              </a:tabLst>
            </a:pPr>
            <a:r>
              <a:rPr lang="ar-SA" altLang="zh-CN" sz="2300" spc="40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z="2300" spc="40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33" name="TextBox 133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34" name="TextBox 134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1420830" y="2174802"/>
            <a:ext cx="508707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8" algn="l"/>
                <a:tab pos="2892094" algn="l"/>
                <a:tab pos="3861815" algn="l"/>
                <a:tab pos="4831537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467822" y="3305077"/>
            <a:ext cx="612951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467822" y="4435351"/>
            <a:ext cx="617556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467644" y="5565626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467644" y="6695900"/>
            <a:ext cx="3228713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</a:tabLst>
            </a:pP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5180441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141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43"/>
          <p:cNvSpPr txBox="1"/>
          <p:nvPr/>
        </p:nvSpPr>
        <p:spPr>
          <a:xfrm>
            <a:off x="431999" y="0"/>
            <a:ext cx="684607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574764" algn="l"/>
              </a:tabLst>
            </a:pPr>
            <a:r>
              <a:rPr lang="ar-SA" altLang="zh-CN" sz="66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مارس            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الإعلانات المروجة</a:t>
            </a:r>
            <a:r>
              <a:rPr lang="en-US" altLang="zh-CN" sz="230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44" name="TextBox 144"/>
          <p:cNvSpPr txBox="1"/>
          <p:nvPr/>
        </p:nvSpPr>
        <p:spPr>
          <a:xfrm>
            <a:off x="431999" y="1504434"/>
            <a:ext cx="52043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45" name="TextBox 145"/>
          <p:cNvSpPr txBox="1"/>
          <p:nvPr/>
        </p:nvSpPr>
        <p:spPr>
          <a:xfrm>
            <a:off x="434091" y="1985566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420830" y="2174802"/>
            <a:ext cx="508707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8" algn="l"/>
                <a:tab pos="2892094" algn="l"/>
                <a:tab pos="3861815" algn="l"/>
                <a:tab pos="4831537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467822" y="3305077"/>
            <a:ext cx="612951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467822" y="4435351"/>
            <a:ext cx="617556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467644" y="5565626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467644" y="6695900"/>
            <a:ext cx="3228713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</a:tabLst>
            </a:pP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5209199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EB0176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7780"/>
            <a:ext cx="7566659" cy="1790700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2602891" y="354842"/>
            <a:ext cx="4766900" cy="8758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ar-SA" sz="4000" dirty="0" smtClean="0">
                <a:solidFill>
                  <a:schemeClr val="bg1">
                    <a:lumMod val="95000"/>
                  </a:schemeClr>
                </a:solidFill>
              </a:rPr>
              <a:t>  ما يحتويه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39"/>
              </a:lnSpc>
            </a:pPr>
            <a:endParaRPr lang="en-US" dirty="0"/>
          </a:p>
          <a:p>
            <a:pPr marL="0" indent="286143" algn="r">
              <a:lnSpc>
                <a:spcPct val="100000"/>
              </a:lnSpc>
            </a:pPr>
            <a:r>
              <a:rPr lang="ar-SA" altLang="zh-CN" sz="21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 البداية</a:t>
            </a:r>
            <a:endParaRPr lang="en-US" altLang="zh-CN" sz="210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575"/>
              </a:lnSpc>
            </a:pPr>
            <a:endParaRPr lang="en-US" dirty="0" smtClean="0"/>
          </a:p>
          <a:p>
            <a:pPr marL="0" indent="328650" algn="r" rtl="1">
              <a:lnSpc>
                <a:spcPct val="10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التخطيط للمستقبل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694"/>
              </a:lnSpc>
            </a:pPr>
            <a:endParaRPr lang="en-US" dirty="0"/>
          </a:p>
          <a:p>
            <a:pPr marL="0" indent="328650" algn="r" rtl="1">
              <a:lnSpc>
                <a:spcPct val="100000"/>
              </a:lnSpc>
            </a:pPr>
            <a:r>
              <a:rPr lang="en-US" altLang="zh-CN" sz="1600" b="1" dirty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البحث عن صوتك على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تويتر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694"/>
              </a:lnSpc>
            </a:pPr>
            <a:endParaRPr lang="en-US" dirty="0"/>
          </a:p>
          <a:p>
            <a:pPr marL="0" indent="328650" algn="r" rtl="1">
              <a:lnSpc>
                <a:spcPct val="100000"/>
              </a:lnSpc>
            </a:pPr>
            <a:r>
              <a:rPr lang="en-US" altLang="zh-CN" sz="1600" b="1" dirty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شهر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التغريدات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1594"/>
              </a:lnSpc>
            </a:pPr>
            <a:endParaRPr lang="en-US" dirty="0"/>
          </a:p>
          <a:p>
            <a:pPr marL="0" indent="286143" algn="r" rtl="1">
              <a:lnSpc>
                <a:spcPct val="100000"/>
              </a:lnSpc>
            </a:pPr>
            <a:r>
              <a:rPr lang="ar-SA" altLang="zh-CN" sz="21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التخطيط الشهري</a:t>
            </a:r>
            <a:endParaRPr lang="en-US" altLang="zh-CN" sz="21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575"/>
              </a:lnSpc>
            </a:pPr>
            <a:endParaRPr lang="en-US" dirty="0"/>
          </a:p>
          <a:p>
            <a:pPr indent="328650" algn="r" rtl="1"/>
            <a:r>
              <a:rPr lang="en-US" altLang="zh-CN" sz="1600" b="1" spc="60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spc="60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spc="60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694"/>
              </a:lnSpc>
            </a:pPr>
            <a:endParaRPr lang="en-US" dirty="0" smtClean="0"/>
          </a:p>
          <a:p>
            <a:pPr indent="328650" algn="r" rtl="1"/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التغريدات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العضوية الشهرية</a:t>
            </a:r>
            <a:endParaRPr lang="en-US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694"/>
              </a:lnSpc>
            </a:pPr>
            <a:endParaRPr lang="en-US" dirty="0" smtClean="0"/>
          </a:p>
          <a:p>
            <a:pPr indent="328650" algn="r" rtl="1"/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ا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لإعلانات الدعائية الشهرية</a:t>
            </a:r>
            <a:endParaRPr lang="en-US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694"/>
              </a:lnSpc>
            </a:pPr>
            <a:endParaRPr lang="en-US" dirty="0"/>
          </a:p>
          <a:p>
            <a:pPr indent="328650" algn="r" rtl="1"/>
            <a:r>
              <a:rPr lang="en-US" altLang="zh-CN" sz="1600" b="1" spc="55" dirty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spc="44" dirty="0">
                <a:solidFill>
                  <a:srgbClr val="1C9AEE"/>
                </a:solidFill>
                <a:latin typeface="Times New Roman"/>
              </a:rPr>
              <a:t> </a:t>
            </a:r>
            <a:r>
              <a:rPr lang="ar-SA" altLang="zh-CN" sz="1600" b="1" spc="80" dirty="0" smtClean="0">
                <a:solidFill>
                  <a:srgbClr val="1C9AEE"/>
                </a:solidFill>
                <a:latin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</a:rPr>
              <a:t>الانعكاس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الشهري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1594"/>
              </a:lnSpc>
            </a:pPr>
            <a:endParaRPr lang="en-US" dirty="0"/>
          </a:p>
          <a:p>
            <a:pPr indent="286143" algn="r" rtl="1"/>
            <a:r>
              <a:rPr lang="ar-SA" altLang="zh-CN" sz="21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الموارد المفيدة</a:t>
            </a:r>
            <a:endParaRPr lang="en-US" dirty="0"/>
          </a:p>
          <a:p>
            <a:pPr marL="0"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نصائح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</a:t>
            </a:r>
            <a:r>
              <a:rPr lang="ar-EG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حترافية</a:t>
            </a:r>
            <a:endParaRPr lang="ar-SA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marL="0"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أفضل الممارسات الإبداعية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تغريد الأفكار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أفكار زر الموقع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1600" b="1" dirty="0" smtClean="0">
                <a:solidFill>
                  <a:srgbClr val="1C9AEE"/>
                </a:solidFill>
                <a:latin typeface="Times New Roman"/>
              </a:rPr>
              <a:t>رفع هاشتاج خلال 24 ساعة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على مدار الأسبوع</a:t>
            </a:r>
          </a:p>
          <a:p>
            <a:pPr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أفكار استطلاع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تويتر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cs typeface="Times New Roman"/>
              </a:rPr>
              <a:t> بدء 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التفكير بالفيديو</a:t>
            </a:r>
            <a:endParaRPr lang="en-US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• استهداف إعلانات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تويتر</a:t>
            </a:r>
            <a:endParaRPr lang="ar-SA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الوصول بالحملة إلى المستوى الأمثل </a:t>
            </a:r>
            <a:endParaRPr lang="en-US" altLang="zh-CN" sz="1600" b="1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8650" algn="r" rtl="1">
              <a:lnSpc>
                <a:spcPct val="150000"/>
              </a:lnSpc>
            </a:pP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•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إنشاء إعلانات </a:t>
            </a:r>
            <a:r>
              <a:rPr lang="ar-SA" altLang="zh-CN" sz="16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تويتر</a:t>
            </a:r>
            <a:r>
              <a:rPr lang="ar-SA" altLang="zh-CN" sz="16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الخاصة بك</a:t>
            </a:r>
            <a:endParaRPr lang="en-US" altLang="zh-CN" sz="1600" b="1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53"/>
          <p:cNvSpPr txBox="1"/>
          <p:nvPr/>
        </p:nvSpPr>
        <p:spPr>
          <a:xfrm>
            <a:off x="993599" y="139919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spc="88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مارس</a:t>
            </a:r>
            <a:r>
              <a:rPr lang="en-US" altLang="zh-CN" sz="6250" spc="88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54" name="TextBox 154"/>
          <p:cNvSpPr txBox="1"/>
          <p:nvPr/>
        </p:nvSpPr>
        <p:spPr>
          <a:xfrm>
            <a:off x="2754699" y="1763202"/>
            <a:ext cx="3743166" cy="6373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8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sz="180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  <a:p>
            <a: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59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1800" spc="32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156"/>
          <p:cNvSpPr txBox="1"/>
          <p:nvPr/>
        </p:nvSpPr>
        <p:spPr>
          <a:xfrm>
            <a:off x="431999" y="332696"/>
            <a:ext cx="139379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57" name="TextBox 157"/>
          <p:cNvSpPr txBox="1"/>
          <p:nvPr/>
        </p:nvSpPr>
        <p:spPr>
          <a:xfrm>
            <a:off x="5216099" y="211920"/>
            <a:ext cx="205362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أبريل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58" name="TextBox 158"/>
          <p:cNvSpPr txBox="1"/>
          <p:nvPr/>
        </p:nvSpPr>
        <p:spPr>
          <a:xfrm>
            <a:off x="777923" y="1763202"/>
            <a:ext cx="6491802" cy="795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ar-SA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indent="203911" algn="r" rtl="1"/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هدف</a:t>
            </a:r>
            <a:endParaRPr lang="en-US" altLang="zh-CN" sz="1800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النتائج</a:t>
            </a:r>
            <a:endParaRPr lang="en-US" altLang="zh-CN" sz="1800" b="1" spc="5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marL="0" indent="2437014">
              <a:lnSpc>
                <a:spcPct val="100000"/>
              </a:lnSpc>
            </a:pP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825500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79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89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0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86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61"/>
          <p:cNvSpPr txBox="1"/>
          <p:nvPr/>
        </p:nvSpPr>
        <p:spPr>
          <a:xfrm>
            <a:off x="993599" y="150122"/>
            <a:ext cx="627407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أبريل</a:t>
            </a:r>
            <a:r>
              <a:rPr lang="en-US" altLang="zh-CN" sz="6250" spc="100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62" name="TextBox 162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63" name="TextBox 163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4312889" y="2162102"/>
            <a:ext cx="21941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934" algn="l"/>
                <a:tab pos="193965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259" dirty="0">
                <a:solidFill>
                  <a:srgbClr val="014D99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467999" y="3292377"/>
            <a:ext cx="6139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10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467821" y="4422651"/>
            <a:ext cx="6115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80" dirty="0">
                <a:solidFill>
                  <a:srgbClr val="014D99"/>
                </a:solidFill>
                <a:latin typeface="Times New Roman"/>
                <a:ea typeface="Times New Roman"/>
              </a:rPr>
              <a:t>17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467821" y="5552926"/>
            <a:ext cx="617734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24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467821" y="6683200"/>
            <a:ext cx="520620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</a:tabLst>
            </a:pP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5168257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reeform 170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2" name="Picture 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72"/>
          <p:cNvSpPr txBox="1"/>
          <p:nvPr/>
        </p:nvSpPr>
        <p:spPr>
          <a:xfrm>
            <a:off x="431999" y="150122"/>
            <a:ext cx="6841927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788301" algn="l"/>
              </a:tabLst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الإعلانات المروجة</a:t>
            </a:r>
            <a:r>
              <a:rPr lang="en-US" altLang="zh-CN" sz="2300" spc="52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أبريل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73" name="TextBox 173"/>
          <p:cNvSpPr txBox="1"/>
          <p:nvPr/>
        </p:nvSpPr>
        <p:spPr>
          <a:xfrm>
            <a:off x="431999" y="1504434"/>
            <a:ext cx="52043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74" name="TextBox 174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4312889" y="2162102"/>
            <a:ext cx="21941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934" algn="l"/>
                <a:tab pos="193965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259" dirty="0">
                <a:solidFill>
                  <a:srgbClr val="014D99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467999" y="3292377"/>
            <a:ext cx="6139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10</a:t>
            </a:r>
          </a:p>
        </p:txBody>
      </p:sp>
      <p:sp>
        <p:nvSpPr>
          <p:cNvPr id="177" name="TextBox 177"/>
          <p:cNvSpPr txBox="1"/>
          <p:nvPr/>
        </p:nvSpPr>
        <p:spPr>
          <a:xfrm>
            <a:off x="467821" y="4422651"/>
            <a:ext cx="6115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80" dirty="0">
                <a:solidFill>
                  <a:srgbClr val="014D99"/>
                </a:solidFill>
                <a:latin typeface="Times New Roman"/>
                <a:ea typeface="Times New Roman"/>
              </a:rPr>
              <a:t>17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467821" y="5552926"/>
            <a:ext cx="617734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24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467821" y="6683200"/>
            <a:ext cx="520620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</a:tabLst>
            </a:pP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5209200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82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أبريل</a:t>
            </a:r>
            <a:r>
              <a:rPr lang="en-US" altLang="zh-CN" sz="6250" spc="100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83" name="TextBox 183"/>
          <p:cNvSpPr txBox="1"/>
          <p:nvPr/>
        </p:nvSpPr>
        <p:spPr>
          <a:xfrm>
            <a:off x="2932119" y="1763202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8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sz="180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185"/>
          <p:cNvSpPr txBox="1"/>
          <p:nvPr/>
        </p:nvSpPr>
        <p:spPr>
          <a:xfrm>
            <a:off x="431999" y="332696"/>
            <a:ext cx="1393796" cy="701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86" name="TextBox 186"/>
          <p:cNvSpPr txBox="1"/>
          <p:nvPr/>
        </p:nvSpPr>
        <p:spPr>
          <a:xfrm>
            <a:off x="5100399" y="211920"/>
            <a:ext cx="216049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مايو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87" name="TextBox 187"/>
          <p:cNvSpPr txBox="1"/>
          <p:nvPr/>
        </p:nvSpPr>
        <p:spPr>
          <a:xfrm>
            <a:off x="408089" y="1763202"/>
            <a:ext cx="6852805" cy="8140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ar-SA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indent="203911" algn="r" rtl="1"/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algn="r" rtl="1"/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هدف</a:t>
            </a:r>
            <a:endParaRPr lang="en-US" altLang="zh-CN" b="1" spc="-2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algn="r" rtl="1"/>
            <a:r>
              <a:rPr lang="ar-SA" altLang="zh-CN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النتائج</a:t>
            </a:r>
            <a:endParaRPr lang="en-US" altLang="zh-CN" b="1" spc="5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indent="2437014"/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 smtClean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  <a:p>
            <a:pPr marL="0" indent="2437014">
              <a:lnSpc>
                <a:spcPct val="100000"/>
              </a:lnSpc>
            </a:pPr>
            <a:endParaRPr lang="en-US" altLang="zh-CN" sz="1200" b="1" spc="40" dirty="0">
              <a:solidFill>
                <a:srgbClr val="FEFEF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825500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1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73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91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440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90"/>
          <p:cNvSpPr txBox="1"/>
          <p:nvPr/>
        </p:nvSpPr>
        <p:spPr>
          <a:xfrm>
            <a:off x="928942" y="34234"/>
            <a:ext cx="627407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مايو</a:t>
            </a:r>
            <a:r>
              <a:rPr lang="en-US" altLang="zh-CN" sz="6250" spc="47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191" name="TextBox 191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2" name="TextBox 192"/>
          <p:cNvSpPr txBox="1"/>
          <p:nvPr/>
        </p:nvSpPr>
        <p:spPr>
          <a:xfrm>
            <a:off x="529627" y="1944002"/>
            <a:ext cx="6464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8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</a:t>
            </a:r>
            <a:endParaRPr lang="en-US" altLang="zh-CN" sz="900" spc="17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3" name="TextBox 193"/>
          <p:cNvSpPr txBox="1"/>
          <p:nvPr/>
        </p:nvSpPr>
        <p:spPr>
          <a:xfrm>
            <a:off x="1398668" y="1944002"/>
            <a:ext cx="66740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الثلاثاء</a:t>
            </a:r>
            <a:endParaRPr lang="en-US" altLang="zh-CN" sz="900" spc="17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4" name="TextBox 194"/>
          <p:cNvSpPr txBox="1"/>
          <p:nvPr/>
        </p:nvSpPr>
        <p:spPr>
          <a:xfrm>
            <a:off x="2365875" y="1944002"/>
            <a:ext cx="170010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  <a:tabLst>
                <a:tab pos="961834" algn="l"/>
              </a:tabLst>
            </a:pPr>
            <a:r>
              <a:rPr lang="ar-SA" altLang="zh-CN" sz="900" spc="18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الخميس         الأربعاء</a:t>
            </a:r>
            <a:endParaRPr lang="en-US" altLang="zh-CN" sz="900" spc="17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5" name="TextBox 195"/>
          <p:cNvSpPr txBox="1"/>
          <p:nvPr/>
        </p:nvSpPr>
        <p:spPr>
          <a:xfrm>
            <a:off x="4292287" y="1944002"/>
            <a:ext cx="53813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900" spc="15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الجمعة</a:t>
            </a:r>
            <a:endParaRPr lang="en-US" altLang="zh-CN" sz="900" spc="14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6" name="TextBox 196"/>
          <p:cNvSpPr txBox="1"/>
          <p:nvPr/>
        </p:nvSpPr>
        <p:spPr>
          <a:xfrm>
            <a:off x="5256864" y="1944002"/>
            <a:ext cx="72489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8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السبت</a:t>
            </a:r>
            <a:endParaRPr lang="en-US" altLang="zh-CN" sz="900" spc="18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97" name="TextBox 197"/>
          <p:cNvSpPr txBox="1"/>
          <p:nvPr/>
        </p:nvSpPr>
        <p:spPr>
          <a:xfrm>
            <a:off x="6221442" y="1944002"/>
            <a:ext cx="500869" cy="430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9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الأحد</a:t>
            </a:r>
            <a:endParaRPr lang="en-US" altLang="zh-CN" sz="900" spc="185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634"/>
              </a:lnSpc>
            </a:pPr>
            <a:endParaRPr lang="en-US" dirty="0"/>
          </a:p>
          <a:p>
            <a:pPr marL="0" indent="43695">
              <a:lnSpc>
                <a:spcPct val="100000"/>
              </a:lnSpc>
            </a:pP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198" name="TextBox 198"/>
          <p:cNvSpPr txBox="1"/>
          <p:nvPr/>
        </p:nvSpPr>
        <p:spPr>
          <a:xfrm>
            <a:off x="480700" y="3101953"/>
            <a:ext cx="604399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8</a:t>
            </a:r>
          </a:p>
        </p:txBody>
      </p:sp>
      <p:sp>
        <p:nvSpPr>
          <p:cNvPr id="199" name="TextBox 199"/>
          <p:cNvSpPr txBox="1"/>
          <p:nvPr/>
        </p:nvSpPr>
        <p:spPr>
          <a:xfrm>
            <a:off x="480699" y="4041804"/>
            <a:ext cx="612702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25" dirty="0">
                <a:solidFill>
                  <a:srgbClr val="014D99"/>
                </a:solidFill>
                <a:latin typeface="Times New Roman"/>
                <a:ea typeface="Times New Roman"/>
              </a:rPr>
              <a:t>15</a:t>
            </a:r>
          </a:p>
        </p:txBody>
      </p:sp>
      <p:sp>
        <p:nvSpPr>
          <p:cNvPr id="200" name="TextBox 200"/>
          <p:cNvSpPr txBox="1"/>
          <p:nvPr/>
        </p:nvSpPr>
        <p:spPr>
          <a:xfrm>
            <a:off x="480699" y="4981654"/>
            <a:ext cx="616881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22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480521" y="5921505"/>
            <a:ext cx="616774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284" dirty="0">
                <a:solidFill>
                  <a:srgbClr val="014D99"/>
                </a:solidFill>
                <a:latin typeface="Times New Roman"/>
                <a:ea typeface="Times New Roman"/>
              </a:rPr>
              <a:t>29</a:t>
            </a:r>
          </a:p>
        </p:txBody>
      </p:sp>
      <p:sp>
        <p:nvSpPr>
          <p:cNvPr id="202" name="TextBox 202"/>
          <p:cNvSpPr txBox="1"/>
          <p:nvPr/>
        </p:nvSpPr>
        <p:spPr>
          <a:xfrm>
            <a:off x="480521" y="6861356"/>
            <a:ext cx="129780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5037858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 204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6667"/>
            <a:ext cx="7566659" cy="10698480"/>
          </a:xfrm>
          <a:prstGeom prst="rect">
            <a:avLst/>
          </a:prstGeom>
        </p:spPr>
      </p:pic>
      <p:sp>
        <p:nvSpPr>
          <p:cNvPr id="2" name="TextBox 206"/>
          <p:cNvSpPr txBox="1"/>
          <p:nvPr/>
        </p:nvSpPr>
        <p:spPr>
          <a:xfrm>
            <a:off x="480521" y="149930"/>
            <a:ext cx="682669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788301" algn="l"/>
              </a:tabLst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الإعلانات المروجة</a:t>
            </a:r>
            <a:r>
              <a:rPr lang="en-US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مايو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07" name="TextBox 207"/>
          <p:cNvSpPr txBox="1"/>
          <p:nvPr/>
        </p:nvSpPr>
        <p:spPr>
          <a:xfrm>
            <a:off x="431999" y="1504434"/>
            <a:ext cx="52043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08" name="TextBox 208"/>
          <p:cNvSpPr txBox="1"/>
          <p:nvPr/>
        </p:nvSpPr>
        <p:spPr>
          <a:xfrm>
            <a:off x="434091" y="1944002"/>
            <a:ext cx="64648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8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</a:t>
            </a:r>
            <a:endParaRPr lang="en-US" altLang="zh-CN" sz="900" spc="17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09" name="TextBox 209"/>
          <p:cNvSpPr txBox="1"/>
          <p:nvPr/>
        </p:nvSpPr>
        <p:spPr>
          <a:xfrm>
            <a:off x="1398668" y="1944002"/>
            <a:ext cx="66740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900" spc="1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الثلاثاء</a:t>
            </a:r>
            <a:endParaRPr lang="en-US" altLang="zh-CN" sz="900" spc="17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10" name="TextBox 210"/>
          <p:cNvSpPr txBox="1"/>
          <p:nvPr/>
        </p:nvSpPr>
        <p:spPr>
          <a:xfrm>
            <a:off x="2365875" y="1944002"/>
            <a:ext cx="170010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>
              <a:tabLst>
                <a:tab pos="961834" algn="l"/>
              </a:tabLst>
            </a:pPr>
            <a:r>
              <a:rPr lang="ar-SA" altLang="zh-CN" sz="900" spc="18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الخميس         الأربعاء</a:t>
            </a:r>
            <a:endParaRPr lang="en-US" altLang="zh-CN" sz="900" spc="17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11" name="TextBox 211"/>
          <p:cNvSpPr txBox="1"/>
          <p:nvPr/>
        </p:nvSpPr>
        <p:spPr>
          <a:xfrm>
            <a:off x="4292287" y="1944002"/>
            <a:ext cx="53813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900" spc="15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الجمعة</a:t>
            </a:r>
            <a:endParaRPr lang="en-US" altLang="zh-CN" sz="900" spc="14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12" name="TextBox 212"/>
          <p:cNvSpPr txBox="1"/>
          <p:nvPr/>
        </p:nvSpPr>
        <p:spPr>
          <a:xfrm>
            <a:off x="5256864" y="1944002"/>
            <a:ext cx="72489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900" spc="18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السبت</a:t>
            </a:r>
            <a:endParaRPr lang="en-US" altLang="zh-CN" sz="900" spc="18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13" name="TextBox 213"/>
          <p:cNvSpPr txBox="1"/>
          <p:nvPr/>
        </p:nvSpPr>
        <p:spPr>
          <a:xfrm>
            <a:off x="6221442" y="1944002"/>
            <a:ext cx="50086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900" spc="19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الأحد</a:t>
            </a:r>
            <a:endParaRPr lang="en-US" dirty="0"/>
          </a:p>
          <a:p>
            <a:pPr marL="0" indent="43695">
              <a:lnSpc>
                <a:spcPct val="100000"/>
              </a:lnSpc>
            </a:pP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480700" y="3101953"/>
            <a:ext cx="604399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8</a:t>
            </a:r>
          </a:p>
        </p:txBody>
      </p:sp>
      <p:sp>
        <p:nvSpPr>
          <p:cNvPr id="215" name="TextBox 215"/>
          <p:cNvSpPr txBox="1"/>
          <p:nvPr/>
        </p:nvSpPr>
        <p:spPr>
          <a:xfrm>
            <a:off x="480699" y="4041804"/>
            <a:ext cx="612702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25" dirty="0">
                <a:solidFill>
                  <a:srgbClr val="014D99"/>
                </a:solidFill>
                <a:latin typeface="Times New Roman"/>
                <a:ea typeface="Times New Roman"/>
              </a:rPr>
              <a:t>15</a:t>
            </a:r>
          </a:p>
        </p:txBody>
      </p:sp>
      <p:sp>
        <p:nvSpPr>
          <p:cNvPr id="216" name="TextBox 216"/>
          <p:cNvSpPr txBox="1"/>
          <p:nvPr/>
        </p:nvSpPr>
        <p:spPr>
          <a:xfrm>
            <a:off x="480699" y="4981654"/>
            <a:ext cx="616881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22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480521" y="5921505"/>
            <a:ext cx="616774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284" dirty="0">
                <a:solidFill>
                  <a:srgbClr val="014D99"/>
                </a:solidFill>
                <a:latin typeface="Times New Roman"/>
                <a:ea typeface="Times New Roman"/>
              </a:rPr>
              <a:t>29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480521" y="6861356"/>
            <a:ext cx="129780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219" name="TextBox 219"/>
          <p:cNvSpPr txBox="1"/>
          <p:nvPr/>
        </p:nvSpPr>
        <p:spPr>
          <a:xfrm>
            <a:off x="5037858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21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مايو</a:t>
            </a:r>
            <a:r>
              <a:rPr lang="en-US" altLang="zh-CN" sz="6250" spc="47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22" name="TextBox 222"/>
          <p:cNvSpPr txBox="1"/>
          <p:nvPr/>
        </p:nvSpPr>
        <p:spPr>
          <a:xfrm>
            <a:off x="3000358" y="1763202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224"/>
          <p:cNvSpPr txBox="1"/>
          <p:nvPr/>
        </p:nvSpPr>
        <p:spPr>
          <a:xfrm>
            <a:off x="431999" y="332696"/>
            <a:ext cx="1393796" cy="701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25" name="TextBox 225"/>
          <p:cNvSpPr txBox="1"/>
          <p:nvPr/>
        </p:nvSpPr>
        <p:spPr>
          <a:xfrm>
            <a:off x="5462899" y="211920"/>
            <a:ext cx="183673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يونيو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26" name="TextBox 226"/>
          <p:cNvSpPr txBox="1"/>
          <p:nvPr/>
        </p:nvSpPr>
        <p:spPr>
          <a:xfrm>
            <a:off x="408089" y="1763202"/>
            <a:ext cx="7151586" cy="795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ar-SA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indent="203911" algn="r" rtl="1"/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algn="r" rtl="1"/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هدف</a:t>
            </a:r>
            <a:endParaRPr lang="en-US" altLang="zh-CN" b="1" spc="-2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algn="r" rtl="1"/>
            <a:r>
              <a:rPr lang="ar-SA" altLang="zh-CN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النتائج</a:t>
            </a:r>
            <a:endParaRPr lang="en-US" altLang="zh-CN" b="1" spc="5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indent="2437014"/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 smtClean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825500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62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5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99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941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0" y="0"/>
            <a:ext cx="7560005" cy="10692003"/>
          </a:xfrm>
          <a:custGeom>
            <a:avLst/>
            <a:gdLst>
              <a:gd name="connsiteX0" fmla="*/ 0 w 7560005"/>
              <a:gd name="connsiteY0" fmla="*/ 10692003 h 10692003"/>
              <a:gd name="connsiteX1" fmla="*/ 7560005 w 7560005"/>
              <a:gd name="connsiteY1" fmla="*/ 10692003 h 10692003"/>
              <a:gd name="connsiteX2" fmla="*/ 7560005 w 7560005"/>
              <a:gd name="connsiteY2" fmla="*/ 0 h 10692003"/>
              <a:gd name="connsiteX3" fmla="*/ 0 w 7560005"/>
              <a:gd name="connsiteY3" fmla="*/ 0 h 10692003"/>
              <a:gd name="connsiteX4" fmla="*/ 0 w 7560005"/>
              <a:gd name="connsiteY4" fmla="*/ 10692003 h 106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0005" h="10692003">
                <a:moveTo>
                  <a:pt x="0" y="10692003"/>
                </a:moveTo>
                <a:lnTo>
                  <a:pt x="7560005" y="10692003"/>
                </a:lnTo>
                <a:lnTo>
                  <a:pt x="7560005" y="0"/>
                </a:lnTo>
                <a:lnTo>
                  <a:pt x="0" y="0"/>
                </a:lnTo>
                <a:lnTo>
                  <a:pt x="0" y="1069200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7780"/>
            <a:ext cx="7566659" cy="1790700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-1781999" y="0"/>
            <a:ext cx="10671607" cy="1067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412765">
              <a:lnSpc>
                <a:spcPct val="49583"/>
              </a:lnSpc>
              <a:tabLst>
                <a:tab pos="4953059" algn="l"/>
              </a:tabLst>
            </a:pPr>
            <a:r>
              <a:rPr lang="en-US" altLang="zh-CN" sz="3800" spc="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1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6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954057">
              <a:lnSpc>
                <a:spcPct val="76249"/>
              </a:lnSpc>
            </a:pP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4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3800" b="1" spc="-894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 indent="1743630">
              <a:lnSpc>
                <a:spcPct val="76249"/>
              </a:lnSpc>
            </a:pPr>
            <a:r>
              <a:rPr lang="en-US" altLang="zh-CN" sz="3800" b="1" spc="-559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</a:t>
            </a:r>
          </a:p>
          <a:p>
            <a:pPr marL="0" indent="1662227">
              <a:lnSpc>
                <a:spcPct val="76249"/>
              </a:lnSpc>
            </a:pP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0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</a:p>
          <a:p>
            <a:pPr marL="0" indent="1412765">
              <a:lnSpc>
                <a:spcPct val="76249"/>
              </a:lnSpc>
            </a:pP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7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39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2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623259">
              <a:lnSpc>
                <a:spcPct val="76249"/>
              </a:lnSpc>
              <a:tabLst>
                <a:tab pos="8124917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869" dirty="0">
                <a:solidFill>
                  <a:srgbClr val="FEFEFE"/>
                </a:solidFill>
                <a:latin typeface="Times New Roman"/>
                <a:ea typeface="Times New Roman"/>
              </a:rPr>
              <a:t>ERPLANNER</a:t>
            </a:r>
          </a:p>
          <a:p>
            <a:pPr marL="0">
              <a:lnSpc>
                <a:spcPct val="72916"/>
              </a:lnSpc>
              <a:tabLst>
                <a:tab pos="7892748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469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3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</a:p>
          <a:p>
            <a:pPr marL="0" indent="858352">
              <a:lnSpc>
                <a:spcPct val="72083"/>
              </a:lnSpc>
              <a:tabLst>
                <a:tab pos="5920320" algn="l"/>
              </a:tabLst>
            </a:pP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5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  <a:tabLst>
                <a:tab pos="4757979" algn="l"/>
              </a:tabLst>
            </a:pPr>
            <a:r>
              <a:rPr lang="en-US" altLang="zh-CN" sz="3800" spc="125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5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366890">
              <a:lnSpc>
                <a:spcPct val="72083"/>
              </a:lnSpc>
            </a:pP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2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14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PL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ANNER</a:t>
            </a:r>
          </a:p>
          <a:p>
            <a:pPr marL="0" indent="3134720">
              <a:lnSpc>
                <a:spcPct val="72083"/>
              </a:lnSpc>
            </a:pP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90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053432">
              <a:lnSpc>
                <a:spcPct val="55416"/>
              </a:lnSpc>
              <a:tabLst>
                <a:tab pos="10461431" algn="l"/>
              </a:tabLst>
            </a:pPr>
            <a:r>
              <a:rPr lang="en-US" altLang="zh-CN" sz="3800" b="1" spc="-1014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72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3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95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6600" spc="-1075" dirty="0">
                <a:solidFill>
                  <a:srgbClr val="FEFEFE"/>
                </a:solidFill>
                <a:latin typeface="Times New Roman"/>
                <a:ea typeface="Times New Roman"/>
              </a:rPr>
              <a:t>Getting</a:t>
            </a:r>
            <a:r>
              <a:rPr lang="en-US" altLang="zh-CN" sz="3800" b="1" spc="-100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719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245" dirty="0">
                <a:solidFill>
                  <a:srgbClr val="FEFEFE"/>
                </a:solidFill>
                <a:latin typeface="Times New Roman"/>
                <a:ea typeface="Times New Roman"/>
              </a:rPr>
              <a:t>-</a:t>
            </a:r>
          </a:p>
          <a:p>
            <a:pPr marL="0" indent="1412765">
              <a:lnSpc>
                <a:spcPct val="100000"/>
              </a:lnSpc>
              <a:tabLst>
                <a:tab pos="9037748" algn="l"/>
              </a:tabLst>
            </a:pPr>
            <a:r>
              <a:rPr lang="en-US" altLang="zh-CN" sz="3800" spc="-29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9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295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500"/>
              </a:lnSpc>
              <a:tabLst>
                <a:tab pos="7283905" algn="l"/>
              </a:tabLst>
            </a:pPr>
            <a:r>
              <a:rPr lang="en-US" altLang="zh-CN" sz="3800" b="1" spc="-1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148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155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11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6600" spc="-1575" dirty="0">
                <a:solidFill>
                  <a:srgbClr val="FEFEFE"/>
                </a:solidFill>
                <a:latin typeface="Times New Roman"/>
                <a:ea typeface="Times New Roman"/>
              </a:rPr>
              <a:t>Started</a:t>
            </a:r>
            <a:r>
              <a:rPr lang="en-US" altLang="zh-CN" sz="3800" b="1" spc="-1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b="1" spc="-1435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  <a:r>
              <a:rPr lang="en-US" altLang="zh-CN" sz="3800" spc="-113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77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90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 indent="858352">
              <a:lnSpc>
                <a:spcPct val="71666"/>
              </a:lnSpc>
              <a:tabLst>
                <a:tab pos="9331090" algn="l"/>
              </a:tabLst>
            </a:pPr>
            <a:r>
              <a:rPr lang="en-US" altLang="zh-CN" sz="3800" b="1" spc="-68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00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239" dirty="0">
                <a:solidFill>
                  <a:srgbClr val="FEFEFE"/>
                </a:solidFill>
                <a:latin typeface="Times New Roman"/>
                <a:ea typeface="Times New Roman"/>
              </a:rPr>
              <a:t>TTER-</a:t>
            </a:r>
          </a:p>
          <a:p>
            <a:pPr marL="0" indent="2427181">
              <a:lnSpc>
                <a:spcPct val="72083"/>
              </a:lnSpc>
            </a:pP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9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20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083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7208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1666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083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7208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95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29"/>
          <p:cNvSpPr txBox="1"/>
          <p:nvPr/>
        </p:nvSpPr>
        <p:spPr>
          <a:xfrm>
            <a:off x="993599" y="112022"/>
            <a:ext cx="627407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يونيو</a:t>
            </a:r>
            <a:r>
              <a:rPr lang="en-US" altLang="zh-CN" sz="6250" spc="66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30" name="TextBox 230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31" name="TextBox 231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2390551" y="2136702"/>
            <a:ext cx="411379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22373" algn="l"/>
                <a:tab pos="2892094" algn="l"/>
                <a:tab pos="386181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467821" y="3266977"/>
            <a:ext cx="612951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12</a:t>
            </a:r>
          </a:p>
        </p:txBody>
      </p:sp>
      <p:sp>
        <p:nvSpPr>
          <p:cNvPr id="234" name="TextBox 234"/>
          <p:cNvSpPr txBox="1"/>
          <p:nvPr/>
        </p:nvSpPr>
        <p:spPr>
          <a:xfrm>
            <a:off x="467644" y="4397251"/>
            <a:ext cx="613040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19</a:t>
            </a:r>
          </a:p>
        </p:txBody>
      </p:sp>
      <p:sp>
        <p:nvSpPr>
          <p:cNvPr id="235" name="TextBox 235"/>
          <p:cNvSpPr txBox="1"/>
          <p:nvPr/>
        </p:nvSpPr>
        <p:spPr>
          <a:xfrm>
            <a:off x="467465" y="5527526"/>
            <a:ext cx="616614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26</a:t>
            </a:r>
          </a:p>
        </p:txBody>
      </p:sp>
      <p:sp>
        <p:nvSpPr>
          <p:cNvPr id="236" name="TextBox 236"/>
          <p:cNvSpPr txBox="1"/>
          <p:nvPr/>
        </p:nvSpPr>
        <p:spPr>
          <a:xfrm>
            <a:off x="467287" y="6657800"/>
            <a:ext cx="327511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</a:tabLst>
            </a:pP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237" name="TextBox 237"/>
          <p:cNvSpPr txBox="1"/>
          <p:nvPr/>
        </p:nvSpPr>
        <p:spPr>
          <a:xfrm>
            <a:off x="5181904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238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0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40"/>
          <p:cNvSpPr txBox="1"/>
          <p:nvPr/>
        </p:nvSpPr>
        <p:spPr>
          <a:xfrm>
            <a:off x="431999" y="159985"/>
            <a:ext cx="687363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788301" algn="l"/>
              </a:tabLst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الإعلانات المروجة</a:t>
            </a:r>
            <a:r>
              <a:rPr lang="en-US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يونيو 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41" name="TextBox 241"/>
          <p:cNvSpPr txBox="1"/>
          <p:nvPr/>
        </p:nvSpPr>
        <p:spPr>
          <a:xfrm>
            <a:off x="431999" y="1504434"/>
            <a:ext cx="5204356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242" name="TextBox 242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243" name="TextBox 243"/>
          <p:cNvSpPr txBox="1"/>
          <p:nvPr/>
        </p:nvSpPr>
        <p:spPr>
          <a:xfrm>
            <a:off x="2390551" y="2136702"/>
            <a:ext cx="411379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22373" algn="l"/>
                <a:tab pos="2892094" algn="l"/>
                <a:tab pos="3861815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467821" y="3266977"/>
            <a:ext cx="612951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12</a:t>
            </a:r>
          </a:p>
        </p:txBody>
      </p:sp>
      <p:sp>
        <p:nvSpPr>
          <p:cNvPr id="245" name="TextBox 245"/>
          <p:cNvSpPr txBox="1"/>
          <p:nvPr/>
        </p:nvSpPr>
        <p:spPr>
          <a:xfrm>
            <a:off x="467644" y="4397251"/>
            <a:ext cx="613040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19</a:t>
            </a:r>
          </a:p>
        </p:txBody>
      </p:sp>
      <p:sp>
        <p:nvSpPr>
          <p:cNvPr id="246" name="TextBox 246"/>
          <p:cNvSpPr txBox="1"/>
          <p:nvPr/>
        </p:nvSpPr>
        <p:spPr>
          <a:xfrm>
            <a:off x="467465" y="5527526"/>
            <a:ext cx="616614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26</a:t>
            </a:r>
          </a:p>
        </p:txBody>
      </p:sp>
      <p:sp>
        <p:nvSpPr>
          <p:cNvPr id="247" name="TextBox 247"/>
          <p:cNvSpPr txBox="1"/>
          <p:nvPr/>
        </p:nvSpPr>
        <p:spPr>
          <a:xfrm>
            <a:off x="467287" y="6657800"/>
            <a:ext cx="327511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</a:tabLst>
            </a:pP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5181904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50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</a:t>
            </a:r>
            <a:r>
              <a:rPr lang="ar-EG" altLang="zh-CN" sz="6250" dirty="0">
                <a:solidFill>
                  <a:srgbClr val="FEFEFE"/>
                </a:solidFill>
                <a:latin typeface="Times New Roman"/>
                <a:ea typeface="Times New Roman"/>
              </a:rPr>
              <a:t>ن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</a:t>
            </a:r>
            <a:r>
              <a:rPr lang="en-US" altLang="zh-CN" sz="6250" spc="66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لا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نعكاس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51" name="TextBox 251"/>
          <p:cNvSpPr txBox="1"/>
          <p:nvPr/>
        </p:nvSpPr>
        <p:spPr>
          <a:xfrm>
            <a:off x="3068597" y="1763202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253"/>
          <p:cNvSpPr txBox="1"/>
          <p:nvPr/>
        </p:nvSpPr>
        <p:spPr>
          <a:xfrm>
            <a:off x="431999" y="332696"/>
            <a:ext cx="1393796" cy="701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54" name="TextBox 254"/>
          <p:cNvSpPr txBox="1"/>
          <p:nvPr/>
        </p:nvSpPr>
        <p:spPr>
          <a:xfrm>
            <a:off x="5587349" y="211920"/>
            <a:ext cx="1662600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يوليو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55" name="TextBox 255"/>
          <p:cNvSpPr txBox="1"/>
          <p:nvPr/>
        </p:nvSpPr>
        <p:spPr>
          <a:xfrm>
            <a:off x="408089" y="1763202"/>
            <a:ext cx="7151586" cy="79560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0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ar-SA" altLang="zh-CN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indent="203911" algn="r" rtl="1"/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algn="r" rtl="1"/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هدف</a:t>
            </a:r>
            <a:endParaRPr lang="en-US" altLang="zh-CN" b="1" spc="-2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algn="r" rtl="1"/>
            <a:r>
              <a:rPr lang="ar-SA" altLang="zh-CN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النتائج</a:t>
            </a:r>
            <a:endParaRPr lang="en-US" altLang="zh-CN" b="1" spc="5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indent="2437014"/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u="sng" spc="40" dirty="0" smtClean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805028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05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5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72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58"/>
          <p:cNvSpPr txBox="1"/>
          <p:nvPr/>
        </p:nvSpPr>
        <p:spPr>
          <a:xfrm>
            <a:off x="993599" y="107584"/>
            <a:ext cx="6274075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566902" algn="l"/>
              </a:tabLst>
            </a:pPr>
            <a:r>
              <a:rPr lang="ar-SA" altLang="zh-CN" sz="6250" spc="44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يوليو</a:t>
            </a:r>
            <a:r>
              <a:rPr lang="en-US" altLang="zh-CN" sz="6250" spc="44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23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59" name="TextBox 259"/>
          <p:cNvSpPr txBox="1"/>
          <p:nvPr/>
        </p:nvSpPr>
        <p:spPr>
          <a:xfrm>
            <a:off x="431999" y="1482485"/>
            <a:ext cx="6178721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خطط </a:t>
            </a:r>
            <a:r>
              <a:rPr lang="ar-SA" altLang="zh-CN" sz="1900" b="1" dirty="0" err="1" smtClean="0">
                <a:solidFill>
                  <a:srgbClr val="014D99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 العضوية وإدارة المجتمع للشهر المقبل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60" name="TextBox 260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4302288" y="2149289"/>
            <a:ext cx="21941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934" algn="l"/>
                <a:tab pos="1939656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259" dirty="0">
                <a:solidFill>
                  <a:srgbClr val="014D99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262" name="TextBox 262"/>
          <p:cNvSpPr txBox="1"/>
          <p:nvPr/>
        </p:nvSpPr>
        <p:spPr>
          <a:xfrm>
            <a:off x="457399" y="3279564"/>
            <a:ext cx="6139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10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457221" y="4409838"/>
            <a:ext cx="6115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80" dirty="0">
                <a:solidFill>
                  <a:srgbClr val="014D99"/>
                </a:solidFill>
                <a:latin typeface="Times New Roman"/>
                <a:ea typeface="Times New Roman"/>
              </a:rPr>
              <a:t>17</a:t>
            </a:r>
          </a:p>
        </p:txBody>
      </p:sp>
      <p:sp>
        <p:nvSpPr>
          <p:cNvPr id="264" name="TextBox 264"/>
          <p:cNvSpPr txBox="1"/>
          <p:nvPr/>
        </p:nvSpPr>
        <p:spPr>
          <a:xfrm>
            <a:off x="457220" y="5540113"/>
            <a:ext cx="617734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24</a:t>
            </a:r>
          </a:p>
        </p:txBody>
      </p:sp>
      <p:sp>
        <p:nvSpPr>
          <p:cNvPr id="265" name="TextBox 265"/>
          <p:cNvSpPr txBox="1"/>
          <p:nvPr/>
        </p:nvSpPr>
        <p:spPr>
          <a:xfrm>
            <a:off x="457220" y="6670387"/>
            <a:ext cx="612952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266" name="TextBox 266"/>
          <p:cNvSpPr txBox="1"/>
          <p:nvPr/>
        </p:nvSpPr>
        <p:spPr>
          <a:xfrm>
            <a:off x="432884" y="7884002"/>
            <a:ext cx="1887808" cy="181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200" spc="234" dirty="0">
                <a:solidFill>
                  <a:srgbClr val="1C9AEE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1200" spc="139" dirty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195" dirty="0">
                <a:solidFill>
                  <a:srgbClr val="1C9AEE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1200" spc="139" dirty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200" spc="254" dirty="0">
                <a:solidFill>
                  <a:srgbClr val="1C9AEE"/>
                </a:solidFill>
                <a:latin typeface="Times New Roman"/>
                <a:ea typeface="Times New Roman"/>
              </a:rPr>
              <a:t>remember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267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69"/>
          <p:cNvSpPr txBox="1"/>
          <p:nvPr/>
        </p:nvSpPr>
        <p:spPr>
          <a:xfrm>
            <a:off x="431999" y="323282"/>
            <a:ext cx="5090056" cy="20646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الإعلانات المروجة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9"/>
              </a:lnSpc>
            </a:pPr>
            <a:endParaRPr lang="en-US" dirty="0"/>
          </a:p>
          <a:p>
            <a:pPr algn="ctr" rtl="1"/>
            <a:r>
              <a:rPr lang="ar-SA" altLang="zh-CN" sz="19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  <a:p>
            <a: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1900" b="1" spc="-209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1900" b="1" spc="-22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270" name="TextBox 270"/>
          <p:cNvSpPr txBox="1"/>
          <p:nvPr/>
        </p:nvSpPr>
        <p:spPr>
          <a:xfrm>
            <a:off x="5605100" y="211920"/>
            <a:ext cx="1662600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يوليو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71" name="TextBox 271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4302288" y="2149289"/>
            <a:ext cx="21941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934" algn="l"/>
                <a:tab pos="1939656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259" dirty="0">
                <a:solidFill>
                  <a:srgbClr val="014D99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457399" y="3279564"/>
            <a:ext cx="6139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10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457221" y="4409838"/>
            <a:ext cx="61158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80" dirty="0">
                <a:solidFill>
                  <a:srgbClr val="014D99"/>
                </a:solidFill>
                <a:latin typeface="Times New Roman"/>
                <a:ea typeface="Times New Roman"/>
              </a:rPr>
              <a:t>17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457220" y="5540113"/>
            <a:ext cx="617734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24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457220" y="6670387"/>
            <a:ext cx="612952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5168085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79"/>
          <p:cNvSpPr txBox="1"/>
          <p:nvPr/>
        </p:nvSpPr>
        <p:spPr>
          <a:xfrm>
            <a:off x="993599" y="211920"/>
            <a:ext cx="6275999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EG" altLang="zh-CN" sz="6250" spc="44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يوليو</a:t>
            </a:r>
            <a:r>
              <a:rPr lang="en-US" altLang="zh-CN" sz="6250" spc="44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الانعكاس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80" name="TextBox 280"/>
          <p:cNvSpPr txBox="1"/>
          <p:nvPr/>
        </p:nvSpPr>
        <p:spPr>
          <a:xfrm>
            <a:off x="2939563" y="1801513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282"/>
          <p:cNvSpPr txBox="1"/>
          <p:nvPr/>
        </p:nvSpPr>
        <p:spPr>
          <a:xfrm>
            <a:off x="431999" y="332696"/>
            <a:ext cx="139379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EG" altLang="zh-CN" sz="2300" spc="41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الاهداف الشهرية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83" name="TextBox 283"/>
          <p:cNvSpPr txBox="1"/>
          <p:nvPr/>
        </p:nvSpPr>
        <p:spPr>
          <a:xfrm>
            <a:off x="5157165" y="211920"/>
            <a:ext cx="2112993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6250" spc="694" dirty="0">
                <a:solidFill>
                  <a:srgbClr val="FEFEFE"/>
                </a:solidFill>
                <a:latin typeface="Times New Roman"/>
                <a:ea typeface="Times New Roman"/>
              </a:rPr>
              <a:t>AUG</a:t>
            </a:r>
          </a:p>
        </p:txBody>
      </p:sp>
      <p:sp>
        <p:nvSpPr>
          <p:cNvPr id="284" name="TextBox 284"/>
          <p:cNvSpPr txBox="1"/>
          <p:nvPr/>
        </p:nvSpPr>
        <p:spPr>
          <a:xfrm>
            <a:off x="408089" y="1763202"/>
            <a:ext cx="7158570" cy="8379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lvl="0" indent="203911"/>
            <a: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lvl="0" indent="203911"/>
            <a: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مقاييس 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lvl="0" algn="r" rtl="1"/>
            <a:r>
              <a:rPr lang="en-US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   </a:t>
            </a:r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هدف</a:t>
            </a:r>
            <a:endParaRPr lang="en-US" altLang="zh-CN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b="1" spc="55" dirty="0">
                <a:solidFill>
                  <a:srgbClr val="1818EC"/>
                </a:solidFill>
                <a:latin typeface="Times New Roman"/>
                <a:ea typeface="Times New Roman"/>
              </a:rPr>
              <a:t>       النتائج</a:t>
            </a:r>
            <a:endParaRPr lang="en-US" altLang="zh-CN" sz="1800" b="1" spc="-20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lvl="0" indent="2437014"/>
            <a:r>
              <a:rPr lang="ar-EG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ذهب </a:t>
            </a:r>
            <a:r>
              <a:rPr lang="ar-SA" altLang="zh-CN" sz="1200" b="1" u="sng" spc="50" dirty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r>
              <a:rPr lang="en-US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endParaRPr lang="en-US" altLang="zh-CN" sz="1200" b="1" u="sng" spc="40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218101"/>
              </p:ext>
            </p:extLst>
          </p:nvPr>
        </p:nvGraphicFramePr>
        <p:xfrm>
          <a:off x="431999" y="7717872"/>
          <a:ext cx="5825500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51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287"/>
          <p:cNvSpPr txBox="1"/>
          <p:nvPr/>
        </p:nvSpPr>
        <p:spPr>
          <a:xfrm>
            <a:off x="993599" y="115998"/>
            <a:ext cx="627407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566902" algn="l"/>
              </a:tabLst>
            </a:pPr>
            <a:r>
              <a:rPr lang="en-US" altLang="zh-CN" sz="6250" spc="694" dirty="0" smtClean="0">
                <a:solidFill>
                  <a:srgbClr val="FEFEFE"/>
                </a:solidFill>
                <a:latin typeface="Times New Roman"/>
                <a:ea typeface="Times New Roman"/>
              </a:rPr>
              <a:t>AUG	</a:t>
            </a:r>
            <a:r>
              <a:rPr lang="en-US" altLang="zh-CN" sz="2300" spc="234" dirty="0" smtClean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2300" spc="4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88" name="TextBox 288"/>
          <p:cNvSpPr txBox="1"/>
          <p:nvPr/>
        </p:nvSpPr>
        <p:spPr>
          <a:xfrm>
            <a:off x="431999" y="1482485"/>
            <a:ext cx="617872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خطط لتغريداتك العضوية وإدارة المجتمع للشهر المقبل</a:t>
            </a:r>
          </a:p>
        </p:txBody>
      </p:sp>
      <p:sp>
        <p:nvSpPr>
          <p:cNvPr id="290" name="TextBox 290"/>
          <p:cNvSpPr txBox="1"/>
          <p:nvPr/>
        </p:nvSpPr>
        <p:spPr>
          <a:xfrm>
            <a:off x="470099" y="2164432"/>
            <a:ext cx="602532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7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470098" y="3294706"/>
            <a:ext cx="613947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14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470098" y="4424981"/>
            <a:ext cx="613005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4" algn="l"/>
                <a:tab pos="5784545" algn="l"/>
              </a:tabLst>
            </a:pP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21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470098" y="5555255"/>
            <a:ext cx="6172723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28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470098" y="6685529"/>
            <a:ext cx="226752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</a:tabLst>
            </a:pP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295" name="TextBox 295"/>
          <p:cNvSpPr txBox="1"/>
          <p:nvPr/>
        </p:nvSpPr>
        <p:spPr>
          <a:xfrm>
            <a:off x="5113493" y="788400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12" name="TextBox 145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reeform 296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8" name="Picture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850"/>
            <a:ext cx="7566659" cy="10698480"/>
          </a:xfrm>
          <a:prstGeom prst="rect">
            <a:avLst/>
          </a:prstGeom>
        </p:spPr>
      </p:pic>
      <p:sp>
        <p:nvSpPr>
          <p:cNvPr id="2" name="TextBox 298"/>
          <p:cNvSpPr txBox="1"/>
          <p:nvPr/>
        </p:nvSpPr>
        <p:spPr>
          <a:xfrm>
            <a:off x="431999" y="-434424"/>
            <a:ext cx="7058192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741800" algn="l"/>
              </a:tabLst>
            </a:pPr>
            <a:r>
              <a:rPr lang="ar-EG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إ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علانات المروجة</a:t>
            </a:r>
            <a:r>
              <a:rPr lang="en-US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أغسطس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299" name="TextBox 299"/>
          <p:cNvSpPr txBox="1"/>
          <p:nvPr/>
        </p:nvSpPr>
        <p:spPr>
          <a:xfrm>
            <a:off x="431999" y="961976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301" name="TextBox 301"/>
          <p:cNvSpPr txBox="1"/>
          <p:nvPr/>
        </p:nvSpPr>
        <p:spPr>
          <a:xfrm>
            <a:off x="470099" y="2164432"/>
            <a:ext cx="602532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7</a:t>
            </a:r>
          </a:p>
        </p:txBody>
      </p:sp>
      <p:sp>
        <p:nvSpPr>
          <p:cNvPr id="302" name="TextBox 302"/>
          <p:cNvSpPr txBox="1"/>
          <p:nvPr/>
        </p:nvSpPr>
        <p:spPr>
          <a:xfrm>
            <a:off x="470098" y="3294706"/>
            <a:ext cx="6139475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14</a:t>
            </a:r>
          </a:p>
        </p:txBody>
      </p:sp>
      <p:sp>
        <p:nvSpPr>
          <p:cNvPr id="303" name="TextBox 303"/>
          <p:cNvSpPr txBox="1"/>
          <p:nvPr/>
        </p:nvSpPr>
        <p:spPr>
          <a:xfrm>
            <a:off x="470098" y="4424981"/>
            <a:ext cx="613005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4" algn="l"/>
                <a:tab pos="5784545" algn="l"/>
              </a:tabLst>
            </a:pP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21</a:t>
            </a:r>
          </a:p>
        </p:txBody>
      </p:sp>
      <p:sp>
        <p:nvSpPr>
          <p:cNvPr id="304" name="TextBox 304"/>
          <p:cNvSpPr txBox="1"/>
          <p:nvPr/>
        </p:nvSpPr>
        <p:spPr>
          <a:xfrm>
            <a:off x="470098" y="5555255"/>
            <a:ext cx="6172723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28</a:t>
            </a:r>
          </a:p>
        </p:txBody>
      </p:sp>
      <p:sp>
        <p:nvSpPr>
          <p:cNvPr id="305" name="TextBox 305"/>
          <p:cNvSpPr txBox="1"/>
          <p:nvPr/>
        </p:nvSpPr>
        <p:spPr>
          <a:xfrm>
            <a:off x="470098" y="6685529"/>
            <a:ext cx="226752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</a:tabLst>
            </a:pP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306" name="TextBox 306"/>
          <p:cNvSpPr txBox="1"/>
          <p:nvPr/>
        </p:nvSpPr>
        <p:spPr>
          <a:xfrm>
            <a:off x="5088527" y="7759334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  <p:sp>
        <p:nvSpPr>
          <p:cNvPr id="13" name="TextBox 145"/>
          <p:cNvSpPr txBox="1"/>
          <p:nvPr/>
        </p:nvSpPr>
        <p:spPr>
          <a:xfrm>
            <a:off x="573814" y="1377228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10"/>
          <p:cNvSpPr txBox="1"/>
          <p:nvPr/>
        </p:nvSpPr>
        <p:spPr>
          <a:xfrm>
            <a:off x="431999" y="30824"/>
            <a:ext cx="5886620" cy="2380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3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التخطيط للمستقبل</a:t>
            </a:r>
            <a:endParaRPr lang="en-US" altLang="zh-CN" sz="3400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algn="r" rtl="1" hangingPunct="0">
              <a:lnSpc>
                <a:spcPct val="97500"/>
              </a:lnSpc>
            </a:pPr>
            <a:r>
              <a:rPr lang="ar-SA" altLang="zh-CN" sz="1700" b="1" spc="4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فكر في اللحظات والمناسبات والأحداث الرئيسية التي يمكن لعلامتك التجارية التواصل معها هذا العام</a:t>
            </a:r>
          </a:p>
          <a:p>
            <a:pPr hangingPunct="0">
              <a:lnSpc>
                <a:spcPct val="97500"/>
              </a:lnSpc>
            </a:pPr>
            <a:r>
              <a:rPr lang="ar-SA" altLang="zh-CN" sz="1700" b="1" spc="4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z="1700" b="1" spc="4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5"/>
              </a:lnSpc>
            </a:pPr>
            <a:endParaRPr lang="en-US" dirty="0"/>
          </a:p>
          <a:p>
            <a:pPr algn="r" rtl="1" hangingPunct="0">
              <a:lnSpc>
                <a:spcPct val="118750"/>
              </a:lnSpc>
            </a:pPr>
            <a:r>
              <a:rPr lang="ar-SA" altLang="zh-CN" sz="16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أنشئ تقويمك للأحداث والمناسبات الرئيسية</a:t>
            </a:r>
            <a:endParaRPr lang="ar-SA" altLang="zh-CN" sz="1250" b="1" dirty="0" smtClean="0">
              <a:solidFill>
                <a:srgbClr val="014D99"/>
              </a:solidFill>
              <a:latin typeface="Times New Roman"/>
              <a:ea typeface="Times New Roman"/>
              <a:hlinkClick r:id="rId3"/>
            </a:endParaRPr>
          </a:p>
          <a:p>
            <a:pPr algn="r" hangingPunct="0">
              <a:lnSpc>
                <a:spcPct val="118750"/>
              </a:lnSpc>
            </a:pPr>
            <a:r>
              <a:rPr lang="en-US" altLang="zh-CN" sz="125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business.twitter.com </a:t>
            </a:r>
            <a:r>
              <a:rPr lang="ar-SA" altLang="zh-CN" sz="1250" b="1" u="sng" dirty="0" smtClean="0">
                <a:solidFill>
                  <a:srgbClr val="1818EC"/>
                </a:solidFill>
                <a:latin typeface="Times New Roman"/>
                <a:ea typeface="Times New Roman"/>
              </a:rPr>
              <a:t>للتأكد تحقق من جدول التسويق لعام 2022</a:t>
            </a:r>
            <a:endParaRPr lang="en-US" altLang="zh-CN" sz="1250" b="1" u="sng" dirty="0">
              <a:solidFill>
                <a:srgbClr val="1818EC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4518" y="2539716"/>
            <a:ext cx="843543" cy="64479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يوليو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أغسطس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سبتمبر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أكتوبر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نوفمبر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ديسمبر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24604" y="2539716"/>
            <a:ext cx="788030" cy="64479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يناير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فبراير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مارس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إبريل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مايو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55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2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يونيو</a:t>
            </a:r>
            <a:endParaRPr lang="en-US" altLang="zh-CN" sz="240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3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08"/>
          <p:cNvSpPr txBox="1"/>
          <p:nvPr/>
        </p:nvSpPr>
        <p:spPr>
          <a:xfrm>
            <a:off x="993599" y="211920"/>
            <a:ext cx="6275999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spc="694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أغسطس</a:t>
            </a:r>
            <a:r>
              <a:rPr lang="en-US" altLang="zh-CN" sz="6250" spc="694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الانعكاس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09" name="TextBox 309"/>
          <p:cNvSpPr txBox="1"/>
          <p:nvPr/>
        </p:nvSpPr>
        <p:spPr>
          <a:xfrm>
            <a:off x="3168164" y="1780731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3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311"/>
          <p:cNvSpPr txBox="1"/>
          <p:nvPr/>
        </p:nvSpPr>
        <p:spPr>
          <a:xfrm>
            <a:off x="431999" y="332696"/>
            <a:ext cx="1393796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EG" altLang="zh-CN" sz="2300" spc="41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spc="41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0000"/>
              </a:lnSpc>
            </a:pP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12" name="TextBox 312"/>
          <p:cNvSpPr txBox="1"/>
          <p:nvPr/>
        </p:nvSpPr>
        <p:spPr>
          <a:xfrm>
            <a:off x="5350199" y="211920"/>
            <a:ext cx="1905613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سبتمبر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13" name="TextBox 313"/>
          <p:cNvSpPr txBox="1"/>
          <p:nvPr/>
        </p:nvSpPr>
        <p:spPr>
          <a:xfrm>
            <a:off x="401105" y="1483188"/>
            <a:ext cx="7158570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lvl="0" indent="203911"/>
            <a: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lvl="0" indent="203911"/>
            <a: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مقاييس 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endParaRPr lang="en-US" altLang="zh-CN" sz="1800" b="1" spc="-2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 algn="r" rtl="1"/>
            <a:r>
              <a:rPr lang="en-US" altLang="zh-CN" b="1" spc="-25" dirty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r>
              <a:rPr lang="en-US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 </a:t>
            </a:r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هدف</a:t>
            </a:r>
            <a:endParaRPr lang="en-US" altLang="zh-CN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b="1" spc="55" dirty="0">
                <a:solidFill>
                  <a:srgbClr val="1818EC"/>
                </a:solidFill>
                <a:latin typeface="Times New Roman"/>
                <a:ea typeface="Times New Roman"/>
              </a:rPr>
              <a:t>       النتائج</a:t>
            </a:r>
            <a:endParaRPr lang="en-US" dirty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endParaRPr lang="en-US" altLang="zh-CN" sz="1800" b="1" spc="50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indent="2437014"/>
            <a:r>
              <a:rPr lang="ar-EG" altLang="zh-CN" sz="1200" b="1" spc="50" dirty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ذهب </a:t>
            </a:r>
            <a:r>
              <a:rPr lang="ar-SA" altLang="zh-CN" sz="1200" b="1" u="sng" spc="50" dirty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r>
              <a:rPr lang="en-US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endParaRPr lang="en-US" altLang="zh-CN" sz="1200" b="1" spc="40" dirty="0">
              <a:solidFill>
                <a:srgbClr val="FEFEF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2627702"/>
              </p:ext>
            </p:extLst>
          </p:nvPr>
        </p:nvGraphicFramePr>
        <p:xfrm>
          <a:off x="477505" y="7730837"/>
          <a:ext cx="5825500" cy="1530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44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98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14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14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02035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80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16"/>
          <p:cNvSpPr txBox="1"/>
          <p:nvPr/>
        </p:nvSpPr>
        <p:spPr>
          <a:xfrm>
            <a:off x="1007986" y="151269"/>
            <a:ext cx="6259689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  <a:tabLst>
                <a:tab pos="3552516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     سبتمبر</a:t>
            </a:r>
            <a:r>
              <a:rPr lang="en-US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 </a:t>
            </a:r>
            <a:r>
              <a:rPr lang="en-US" altLang="zh-CN" sz="2300" dirty="0" smtClean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التغريدات العضوية</a:t>
            </a:r>
            <a:endParaRPr lang="en-US" altLang="zh-CN" sz="23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17" name="TextBox 317"/>
          <p:cNvSpPr txBox="1"/>
          <p:nvPr/>
        </p:nvSpPr>
        <p:spPr>
          <a:xfrm>
            <a:off x="431999" y="1482485"/>
            <a:ext cx="617872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خطط لتغريداتك العضوية وإدارة المجتمع للشهر المقبل</a:t>
            </a:r>
          </a:p>
        </p:txBody>
      </p:sp>
      <p:sp>
        <p:nvSpPr>
          <p:cNvPr id="318" name="TextBox 318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319" name="TextBox 319"/>
          <p:cNvSpPr txBox="1"/>
          <p:nvPr/>
        </p:nvSpPr>
        <p:spPr>
          <a:xfrm>
            <a:off x="3362737" y="2160003"/>
            <a:ext cx="316577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30907" algn="l"/>
                <a:tab pos="2900629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320" name="TextBox 320"/>
          <p:cNvSpPr txBox="1"/>
          <p:nvPr/>
        </p:nvSpPr>
        <p:spPr>
          <a:xfrm>
            <a:off x="478821" y="3290278"/>
            <a:ext cx="609253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5" algn="l"/>
              </a:tabLst>
            </a:pP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-10" dirty="0">
                <a:solidFill>
                  <a:srgbClr val="014D99"/>
                </a:solidFill>
                <a:latin typeface="Times New Roman"/>
                <a:ea typeface="Times New Roman"/>
              </a:rPr>
              <a:t>11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478821" y="4420552"/>
            <a:ext cx="613449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18</a:t>
            </a:r>
          </a:p>
        </p:txBody>
      </p:sp>
      <p:sp>
        <p:nvSpPr>
          <p:cNvPr id="322" name="TextBox 322"/>
          <p:cNvSpPr txBox="1"/>
          <p:nvPr/>
        </p:nvSpPr>
        <p:spPr>
          <a:xfrm>
            <a:off x="478821" y="5550827"/>
            <a:ext cx="616418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25</a:t>
            </a:r>
          </a:p>
        </p:txBody>
      </p:sp>
      <p:sp>
        <p:nvSpPr>
          <p:cNvPr id="323" name="TextBox 323"/>
          <p:cNvSpPr txBox="1"/>
          <p:nvPr/>
        </p:nvSpPr>
        <p:spPr>
          <a:xfrm>
            <a:off x="478820" y="6681101"/>
            <a:ext cx="4236302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24" name="TextBox 324"/>
          <p:cNvSpPr txBox="1"/>
          <p:nvPr/>
        </p:nvSpPr>
        <p:spPr>
          <a:xfrm>
            <a:off x="4948804" y="795371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reeform 325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" name="Picture 3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27"/>
          <p:cNvSpPr txBox="1"/>
          <p:nvPr/>
        </p:nvSpPr>
        <p:spPr>
          <a:xfrm>
            <a:off x="434091" y="110024"/>
            <a:ext cx="6826614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921001" algn="l"/>
              </a:tabLst>
            </a:pP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إ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علانات المروجة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300" spc="52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سبتمبر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28" name="TextBox 328"/>
          <p:cNvSpPr txBox="1"/>
          <p:nvPr/>
        </p:nvSpPr>
        <p:spPr>
          <a:xfrm>
            <a:off x="431999" y="1504434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329" name="TextBox 329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endParaRPr lang="en-US" altLang="zh-CN" sz="900" spc="17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330" name="TextBox 330"/>
          <p:cNvSpPr txBox="1"/>
          <p:nvPr/>
        </p:nvSpPr>
        <p:spPr>
          <a:xfrm>
            <a:off x="3362737" y="2160003"/>
            <a:ext cx="316577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30907" algn="l"/>
                <a:tab pos="2900629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331" name="TextBox 331"/>
          <p:cNvSpPr txBox="1"/>
          <p:nvPr/>
        </p:nvSpPr>
        <p:spPr>
          <a:xfrm>
            <a:off x="478821" y="3290278"/>
            <a:ext cx="609253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5" algn="l"/>
              </a:tabLst>
            </a:pP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-10" dirty="0">
                <a:solidFill>
                  <a:srgbClr val="014D99"/>
                </a:solidFill>
                <a:latin typeface="Times New Roman"/>
                <a:ea typeface="Times New Roman"/>
              </a:rPr>
              <a:t>11</a:t>
            </a:r>
          </a:p>
        </p:txBody>
      </p:sp>
      <p:sp>
        <p:nvSpPr>
          <p:cNvPr id="332" name="TextBox 332"/>
          <p:cNvSpPr txBox="1"/>
          <p:nvPr/>
        </p:nvSpPr>
        <p:spPr>
          <a:xfrm>
            <a:off x="478821" y="4420552"/>
            <a:ext cx="613449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18</a:t>
            </a:r>
          </a:p>
        </p:txBody>
      </p:sp>
      <p:sp>
        <p:nvSpPr>
          <p:cNvPr id="333" name="TextBox 333"/>
          <p:cNvSpPr txBox="1"/>
          <p:nvPr/>
        </p:nvSpPr>
        <p:spPr>
          <a:xfrm>
            <a:off x="478821" y="5550827"/>
            <a:ext cx="616418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25</a:t>
            </a:r>
          </a:p>
        </p:txBody>
      </p:sp>
      <p:sp>
        <p:nvSpPr>
          <p:cNvPr id="334" name="TextBox 334"/>
          <p:cNvSpPr txBox="1"/>
          <p:nvPr/>
        </p:nvSpPr>
        <p:spPr>
          <a:xfrm>
            <a:off x="478820" y="6681101"/>
            <a:ext cx="4236302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35" name="TextBox 335"/>
          <p:cNvSpPr txBox="1"/>
          <p:nvPr/>
        </p:nvSpPr>
        <p:spPr>
          <a:xfrm>
            <a:off x="5088527" y="7953712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  <p:sp>
        <p:nvSpPr>
          <p:cNvPr id="16" name="TextBox 318"/>
          <p:cNvSpPr txBox="1"/>
          <p:nvPr/>
        </p:nvSpPr>
        <p:spPr>
          <a:xfrm>
            <a:off x="573814" y="195164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icture 3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37"/>
          <p:cNvSpPr txBox="1"/>
          <p:nvPr/>
        </p:nvSpPr>
        <p:spPr>
          <a:xfrm>
            <a:off x="993599" y="211920"/>
            <a:ext cx="6275999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سبتمبر</a:t>
            </a:r>
            <a:r>
              <a:rPr lang="en-US" altLang="zh-CN" sz="6250" spc="107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38" name="TextBox 338"/>
          <p:cNvSpPr txBox="1"/>
          <p:nvPr/>
        </p:nvSpPr>
        <p:spPr>
          <a:xfrm>
            <a:off x="3064255" y="1763202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340"/>
          <p:cNvSpPr txBox="1"/>
          <p:nvPr/>
        </p:nvSpPr>
        <p:spPr>
          <a:xfrm>
            <a:off x="431999" y="332696"/>
            <a:ext cx="1393796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EG" altLang="zh-CN" sz="2300" spc="41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spc="41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0000"/>
              </a:lnSpc>
            </a:pP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41" name="TextBox 341"/>
          <p:cNvSpPr txBox="1"/>
          <p:nvPr/>
        </p:nvSpPr>
        <p:spPr>
          <a:xfrm>
            <a:off x="5217599" y="211920"/>
            <a:ext cx="204176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أكتوبر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42" name="TextBox 342"/>
          <p:cNvSpPr txBox="1"/>
          <p:nvPr/>
        </p:nvSpPr>
        <p:spPr>
          <a:xfrm>
            <a:off x="401105" y="1641653"/>
            <a:ext cx="7158570" cy="8656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lvl="0" indent="203911"/>
            <a: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lvl="0" indent="203911"/>
            <a: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مقاييس 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endParaRPr lang="en-US" altLang="zh-CN" sz="1800" b="1" spc="-2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 lvl="0" algn="r" rtl="1"/>
            <a:r>
              <a:rPr lang="ar-EG" altLang="zh-CN" b="1" spc="-25" dirty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ه</a:t>
            </a:r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دف</a:t>
            </a:r>
            <a:endParaRPr lang="en-US" altLang="zh-CN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b="1" spc="55" dirty="0">
                <a:solidFill>
                  <a:srgbClr val="1818EC"/>
                </a:solidFill>
                <a:latin typeface="Times New Roman"/>
                <a:ea typeface="Times New Roman"/>
              </a:rPr>
              <a:t>       النتائج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1264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endParaRPr lang="en-US" altLang="zh-CN" sz="1800" b="1" spc="5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indent="2437014"/>
            <a:r>
              <a:rPr lang="ar-EG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ذهب </a:t>
            </a:r>
            <a:r>
              <a:rPr lang="ar-SA" altLang="zh-CN" sz="1200" b="1" u="sng" spc="50" dirty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تويتر</a:t>
            </a:r>
            <a:endParaRPr lang="en-US" altLang="zh-CN" sz="1200" b="1" spc="40" dirty="0">
              <a:solidFill>
                <a:srgbClr val="FEFEF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8571351"/>
              </p:ext>
            </p:extLst>
          </p:nvPr>
        </p:nvGraphicFramePr>
        <p:xfrm>
          <a:off x="431999" y="7704906"/>
          <a:ext cx="5825500" cy="1530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8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3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1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75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02035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80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3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45"/>
          <p:cNvSpPr txBox="1"/>
          <p:nvPr/>
        </p:nvSpPr>
        <p:spPr>
          <a:xfrm>
            <a:off x="993599" y="148407"/>
            <a:ext cx="627407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أكتوبر</a:t>
            </a:r>
            <a:r>
              <a:rPr lang="en-US" altLang="zh-CN" sz="6250" spc="85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التغريدات العضوية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46" name="TextBox 346"/>
          <p:cNvSpPr txBox="1"/>
          <p:nvPr/>
        </p:nvSpPr>
        <p:spPr>
          <a:xfrm>
            <a:off x="431999" y="1482485"/>
            <a:ext cx="617872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خطط لتغريداتك العضوية وإدارة المجتمع للشهر المقبل</a:t>
            </a:r>
          </a:p>
        </p:txBody>
      </p:sp>
      <p:sp>
        <p:nvSpPr>
          <p:cNvPr id="348" name="TextBox 348"/>
          <p:cNvSpPr txBox="1"/>
          <p:nvPr/>
        </p:nvSpPr>
        <p:spPr>
          <a:xfrm>
            <a:off x="5299715" y="2175485"/>
            <a:ext cx="122437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265" dirty="0">
                <a:solidFill>
                  <a:srgbClr val="014D99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349" name="TextBox 349"/>
          <p:cNvSpPr txBox="1"/>
          <p:nvPr/>
        </p:nvSpPr>
        <p:spPr>
          <a:xfrm>
            <a:off x="484891" y="3115336"/>
            <a:ext cx="603990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9</a:t>
            </a:r>
          </a:p>
        </p:txBody>
      </p:sp>
      <p:sp>
        <p:nvSpPr>
          <p:cNvPr id="350" name="TextBox 350"/>
          <p:cNvSpPr txBox="1"/>
          <p:nvPr/>
        </p:nvSpPr>
        <p:spPr>
          <a:xfrm>
            <a:off x="484712" y="4055186"/>
            <a:ext cx="613040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51" name="TextBox 351"/>
          <p:cNvSpPr txBox="1"/>
          <p:nvPr/>
        </p:nvSpPr>
        <p:spPr>
          <a:xfrm>
            <a:off x="484534" y="4995037"/>
            <a:ext cx="616667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23</a:t>
            </a:r>
          </a:p>
        </p:txBody>
      </p:sp>
      <p:sp>
        <p:nvSpPr>
          <p:cNvPr id="352" name="TextBox 352"/>
          <p:cNvSpPr txBox="1"/>
          <p:nvPr/>
        </p:nvSpPr>
        <p:spPr>
          <a:xfrm>
            <a:off x="484534" y="5934888"/>
            <a:ext cx="617574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53" name="TextBox 353"/>
          <p:cNvSpPr txBox="1"/>
          <p:nvPr/>
        </p:nvSpPr>
        <p:spPr>
          <a:xfrm>
            <a:off x="484891" y="6891478"/>
            <a:ext cx="6497800" cy="1208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471">
              <a:lnSpc>
                <a:spcPct val="100000"/>
              </a:lnSpc>
            </a:pPr>
            <a:r>
              <a:rPr lang="en-US" altLang="zh-CN" sz="1400" spc="150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lvl="0" algn="r" rtl="1"/>
            <a:r>
              <a:rPr lang="ar-SA" altLang="zh-CN" sz="1200" dirty="0">
                <a:solidFill>
                  <a:srgbClr val="1C9AEE"/>
                </a:solidFill>
                <a:latin typeface="Times New Roman"/>
                <a:ea typeface="Times New Roman"/>
              </a:rPr>
              <a:t>أشياء </a:t>
            </a:r>
            <a:r>
              <a:rPr lang="ar-SA" altLang="zh-CN" sz="1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12" name="TextBox 318"/>
          <p:cNvSpPr txBox="1"/>
          <p:nvPr/>
        </p:nvSpPr>
        <p:spPr>
          <a:xfrm>
            <a:off x="573814" y="195164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Freeform 354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6" name="Picture 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56"/>
          <p:cNvSpPr txBox="1"/>
          <p:nvPr/>
        </p:nvSpPr>
        <p:spPr>
          <a:xfrm>
            <a:off x="431999" y="102816"/>
            <a:ext cx="6841842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800076" algn="l"/>
              </a:tabLst>
            </a:pP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إ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علانات المروجة  </a:t>
            </a:r>
            <a:r>
              <a:rPr lang="en-US" altLang="zh-CN" sz="2300" spc="52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أكتوبر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57" name="TextBox 357"/>
          <p:cNvSpPr txBox="1"/>
          <p:nvPr/>
        </p:nvSpPr>
        <p:spPr>
          <a:xfrm>
            <a:off x="431999" y="1504434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359" name="TextBox 359"/>
          <p:cNvSpPr txBox="1"/>
          <p:nvPr/>
        </p:nvSpPr>
        <p:spPr>
          <a:xfrm>
            <a:off x="5299715" y="2175485"/>
            <a:ext cx="1224371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265" dirty="0">
                <a:solidFill>
                  <a:srgbClr val="014D99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360" name="TextBox 360"/>
          <p:cNvSpPr txBox="1"/>
          <p:nvPr/>
        </p:nvSpPr>
        <p:spPr>
          <a:xfrm>
            <a:off x="484891" y="3115336"/>
            <a:ext cx="603990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9</a:t>
            </a:r>
          </a:p>
        </p:txBody>
      </p:sp>
      <p:sp>
        <p:nvSpPr>
          <p:cNvPr id="361" name="TextBox 361"/>
          <p:cNvSpPr txBox="1"/>
          <p:nvPr/>
        </p:nvSpPr>
        <p:spPr>
          <a:xfrm>
            <a:off x="484712" y="4055186"/>
            <a:ext cx="613040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39" dirty="0">
                <a:solidFill>
                  <a:srgbClr val="014D99"/>
                </a:solidFill>
                <a:latin typeface="Times New Roman"/>
                <a:ea typeface="Times New Roman"/>
              </a:rPr>
              <a:t>16</a:t>
            </a:r>
          </a:p>
        </p:txBody>
      </p:sp>
      <p:sp>
        <p:nvSpPr>
          <p:cNvPr id="362" name="TextBox 362"/>
          <p:cNvSpPr txBox="1"/>
          <p:nvPr/>
        </p:nvSpPr>
        <p:spPr>
          <a:xfrm>
            <a:off x="484534" y="4995037"/>
            <a:ext cx="616667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23</a:t>
            </a:r>
          </a:p>
        </p:txBody>
      </p:sp>
      <p:sp>
        <p:nvSpPr>
          <p:cNvPr id="363" name="TextBox 363"/>
          <p:cNvSpPr txBox="1"/>
          <p:nvPr/>
        </p:nvSpPr>
        <p:spPr>
          <a:xfrm>
            <a:off x="484534" y="5934888"/>
            <a:ext cx="6175744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64" name="TextBox 364"/>
          <p:cNvSpPr txBox="1"/>
          <p:nvPr/>
        </p:nvSpPr>
        <p:spPr>
          <a:xfrm>
            <a:off x="432883" y="6874739"/>
            <a:ext cx="6543451" cy="1208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471">
              <a:lnSpc>
                <a:spcPct val="100000"/>
              </a:lnSpc>
            </a:pPr>
            <a:r>
              <a:rPr lang="en-US" altLang="zh-CN" sz="1400" spc="150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lvl="0" algn="r" rtl="1"/>
            <a:r>
              <a:rPr lang="ar-SA" altLang="zh-CN" sz="1200" dirty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  <p:sp>
        <p:nvSpPr>
          <p:cNvPr id="13" name="TextBox 318"/>
          <p:cNvSpPr txBox="1"/>
          <p:nvPr/>
        </p:nvSpPr>
        <p:spPr>
          <a:xfrm>
            <a:off x="573814" y="195164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3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66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أكتوبر</a:t>
            </a:r>
            <a:r>
              <a:rPr lang="en-US" altLang="zh-CN" sz="6250" spc="85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67" name="TextBox 367"/>
          <p:cNvSpPr txBox="1"/>
          <p:nvPr/>
        </p:nvSpPr>
        <p:spPr>
          <a:xfrm>
            <a:off x="2960345" y="1780731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3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369"/>
          <p:cNvSpPr txBox="1"/>
          <p:nvPr/>
        </p:nvSpPr>
        <p:spPr>
          <a:xfrm>
            <a:off x="431999" y="332696"/>
            <a:ext cx="1393796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EG" altLang="zh-CN" sz="2300" spc="41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spc="41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0000"/>
              </a:lnSpc>
            </a:pP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70" name="TextBox 370"/>
          <p:cNvSpPr txBox="1"/>
          <p:nvPr/>
        </p:nvSpPr>
        <p:spPr>
          <a:xfrm>
            <a:off x="5107309" y="211920"/>
            <a:ext cx="2128032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نوفمبر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71" name="TextBox 371"/>
          <p:cNvSpPr txBox="1"/>
          <p:nvPr/>
        </p:nvSpPr>
        <p:spPr>
          <a:xfrm>
            <a:off x="431999" y="1497116"/>
            <a:ext cx="7158570" cy="8335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lvl="0" indent="203911"/>
            <a: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lvl="0" indent="203911"/>
            <a: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مقاييس 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lvl="0" algn="r" rtl="1"/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 ه</a:t>
            </a:r>
            <a:r>
              <a:rPr lang="ar-SA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دف</a:t>
            </a:r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</a:p>
          <a:p>
            <a:pPr lvl="0" algn="r" rtl="1"/>
            <a:r>
              <a:rPr lang="ar-EG" altLang="zh-CN" b="1" spc="-25" dirty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</a:t>
            </a:r>
            <a:r>
              <a:rPr lang="ar-SA" altLang="zh-CN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النتائج</a:t>
            </a:r>
            <a:endParaRPr lang="ar-EG" altLang="zh-CN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lvl="0" algn="r" rtl="1"/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437014"/>
            <a:r>
              <a:rPr lang="ar-EG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ذهب </a:t>
            </a:r>
            <a:r>
              <a:rPr lang="ar-SA" altLang="zh-CN" sz="1200" b="1" u="sng" spc="50" dirty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en-US" altLang="zh-CN" sz="1200" b="1" spc="40" dirty="0">
              <a:solidFill>
                <a:srgbClr val="FEFEF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51498658"/>
              </p:ext>
            </p:extLst>
          </p:nvPr>
        </p:nvGraphicFramePr>
        <p:xfrm>
          <a:off x="431999" y="7717872"/>
          <a:ext cx="5825500" cy="1419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83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390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451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79516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27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dirty="0" smtClean="0">
                        <a:solidFill>
                          <a:srgbClr val="000000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634" y="8692940"/>
            <a:ext cx="175260" cy="17526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79" y="8717280"/>
            <a:ext cx="312420" cy="17526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17" y="8685110"/>
            <a:ext cx="457200" cy="175260"/>
          </a:xfrm>
          <a:prstGeom prst="rect">
            <a:avLst/>
          </a:prstGeom>
        </p:spPr>
      </p:pic>
      <p:sp>
        <p:nvSpPr>
          <p:cNvPr id="2" name="Freeform 16"/>
          <p:cNvSpPr/>
          <p:nvPr/>
        </p:nvSpPr>
        <p:spPr>
          <a:xfrm>
            <a:off x="1732070" y="8780570"/>
            <a:ext cx="1671529" cy="20529"/>
          </a:xfrm>
          <a:custGeom>
            <a:avLst/>
            <a:gdLst>
              <a:gd name="connsiteX0" fmla="*/ 17952 w 1671529"/>
              <a:gd name="connsiteY0" fmla="*/ 14155 h 20529"/>
              <a:gd name="connsiteX1" fmla="*/ 1677474 w 1671529"/>
              <a:gd name="connsiteY1" fmla="*/ 14155 h 2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1529" h="20529">
                <a:moveTo>
                  <a:pt x="17952" y="14155"/>
                </a:moveTo>
                <a:lnTo>
                  <a:pt x="1677474" y="14155"/>
                </a:lnTo>
              </a:path>
            </a:pathLst>
          </a:custGeom>
          <a:ln w="15659">
            <a:solidFill>
              <a:srgbClr val="419AD4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068870" y="8780570"/>
            <a:ext cx="1696929" cy="20529"/>
          </a:xfrm>
          <a:custGeom>
            <a:avLst/>
            <a:gdLst>
              <a:gd name="connsiteX0" fmla="*/ 16725 w 1696929"/>
              <a:gd name="connsiteY0" fmla="*/ 14155 h 20529"/>
              <a:gd name="connsiteX1" fmla="*/ 1698535 w 1696929"/>
              <a:gd name="connsiteY1" fmla="*/ 14155 h 2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6929" h="20529">
                <a:moveTo>
                  <a:pt x="16725" y="14155"/>
                </a:moveTo>
                <a:lnTo>
                  <a:pt x="1698535" y="14155"/>
                </a:lnTo>
              </a:path>
            </a:pathLst>
          </a:custGeom>
          <a:ln w="15659">
            <a:solidFill>
              <a:srgbClr val="419AD4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385870" y="3090970"/>
            <a:ext cx="2116029" cy="2522429"/>
          </a:xfrm>
          <a:custGeom>
            <a:avLst/>
            <a:gdLst>
              <a:gd name="connsiteX0" fmla="*/ 168879 w 2116029"/>
              <a:gd name="connsiteY0" fmla="*/ 8383 h 2522429"/>
              <a:gd name="connsiteX1" fmla="*/ 16479 w 2116029"/>
              <a:gd name="connsiteY1" fmla="*/ 160783 h 2522429"/>
              <a:gd name="connsiteX2" fmla="*/ 16479 w 2116029"/>
              <a:gd name="connsiteY2" fmla="*/ 2377987 h 2522429"/>
              <a:gd name="connsiteX3" fmla="*/ 168879 w 2116029"/>
              <a:gd name="connsiteY3" fmla="*/ 2530387 h 2522429"/>
              <a:gd name="connsiteX4" fmla="*/ 1965383 w 2116029"/>
              <a:gd name="connsiteY4" fmla="*/ 2530387 h 2522429"/>
              <a:gd name="connsiteX5" fmla="*/ 2117783 w 2116029"/>
              <a:gd name="connsiteY5" fmla="*/ 2377987 h 2522429"/>
              <a:gd name="connsiteX6" fmla="*/ 2117783 w 2116029"/>
              <a:gd name="connsiteY6" fmla="*/ 160783 h 2522429"/>
              <a:gd name="connsiteX7" fmla="*/ 1965383 w 2116029"/>
              <a:gd name="connsiteY7" fmla="*/ 8383 h 2522429"/>
              <a:gd name="connsiteX8" fmla="*/ 168879 w 2116029"/>
              <a:gd name="connsiteY8" fmla="*/ 8383 h 2522429"/>
              <a:gd name="connsiteX9" fmla="*/ 168879 w 2116029"/>
              <a:gd name="connsiteY9" fmla="*/ 83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6029" h="2522429">
                <a:moveTo>
                  <a:pt x="168879" y="8383"/>
                </a:moveTo>
                <a:cubicBezTo>
                  <a:pt x="84716" y="8383"/>
                  <a:pt x="16479" y="76620"/>
                  <a:pt x="16479" y="160783"/>
                </a:cubicBezTo>
                <a:lnTo>
                  <a:pt x="16479" y="2377987"/>
                </a:lnTo>
                <a:cubicBezTo>
                  <a:pt x="16479" y="2462151"/>
                  <a:pt x="84716" y="2530387"/>
                  <a:pt x="168879" y="2530387"/>
                </a:cubicBezTo>
                <a:lnTo>
                  <a:pt x="1965383" y="2530387"/>
                </a:lnTo>
                <a:cubicBezTo>
                  <a:pt x="2049546" y="2530387"/>
                  <a:pt x="2117783" y="2462151"/>
                  <a:pt x="2117783" y="2377987"/>
                </a:cubicBezTo>
                <a:lnTo>
                  <a:pt x="2117783" y="160783"/>
                </a:lnTo>
                <a:cubicBezTo>
                  <a:pt x="2117783" y="76620"/>
                  <a:pt x="2049546" y="8383"/>
                  <a:pt x="1965383" y="8383"/>
                </a:cubicBezTo>
                <a:lnTo>
                  <a:pt x="168879" y="8383"/>
                </a:lnTo>
                <a:lnTo>
                  <a:pt x="168879" y="83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85870" y="5808770"/>
            <a:ext cx="2116029" cy="2522429"/>
          </a:xfrm>
          <a:custGeom>
            <a:avLst/>
            <a:gdLst>
              <a:gd name="connsiteX0" fmla="*/ 168879 w 2116029"/>
              <a:gd name="connsiteY0" fmla="*/ 18283 h 2522429"/>
              <a:gd name="connsiteX1" fmla="*/ 16479 w 2116029"/>
              <a:gd name="connsiteY1" fmla="*/ 170683 h 2522429"/>
              <a:gd name="connsiteX2" fmla="*/ 16479 w 2116029"/>
              <a:gd name="connsiteY2" fmla="*/ 2378184 h 2522429"/>
              <a:gd name="connsiteX3" fmla="*/ 168879 w 2116029"/>
              <a:gd name="connsiteY3" fmla="*/ 2530584 h 2522429"/>
              <a:gd name="connsiteX4" fmla="*/ 1965383 w 2116029"/>
              <a:gd name="connsiteY4" fmla="*/ 2530584 h 2522429"/>
              <a:gd name="connsiteX5" fmla="*/ 2117783 w 2116029"/>
              <a:gd name="connsiteY5" fmla="*/ 2378184 h 2522429"/>
              <a:gd name="connsiteX6" fmla="*/ 2117783 w 2116029"/>
              <a:gd name="connsiteY6" fmla="*/ 170683 h 2522429"/>
              <a:gd name="connsiteX7" fmla="*/ 1965383 w 2116029"/>
              <a:gd name="connsiteY7" fmla="*/ 18283 h 2522429"/>
              <a:gd name="connsiteX8" fmla="*/ 168879 w 2116029"/>
              <a:gd name="connsiteY8" fmla="*/ 18283 h 2522429"/>
              <a:gd name="connsiteX9" fmla="*/ 168879 w 2116029"/>
              <a:gd name="connsiteY9" fmla="*/ 182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6029" h="2522429">
                <a:moveTo>
                  <a:pt x="168879" y="18283"/>
                </a:moveTo>
                <a:cubicBezTo>
                  <a:pt x="84716" y="18283"/>
                  <a:pt x="16479" y="86520"/>
                  <a:pt x="16479" y="170683"/>
                </a:cubicBezTo>
                <a:lnTo>
                  <a:pt x="16479" y="2378184"/>
                </a:lnTo>
                <a:cubicBezTo>
                  <a:pt x="16479" y="2462347"/>
                  <a:pt x="84716" y="2530584"/>
                  <a:pt x="168879" y="2530584"/>
                </a:cubicBezTo>
                <a:lnTo>
                  <a:pt x="1965383" y="2530584"/>
                </a:lnTo>
                <a:cubicBezTo>
                  <a:pt x="2049546" y="2530584"/>
                  <a:pt x="2117783" y="2462347"/>
                  <a:pt x="2117783" y="2378184"/>
                </a:cubicBezTo>
                <a:lnTo>
                  <a:pt x="2117783" y="170683"/>
                </a:lnTo>
                <a:cubicBezTo>
                  <a:pt x="2117783" y="86520"/>
                  <a:pt x="2049546" y="18283"/>
                  <a:pt x="1965383" y="18283"/>
                </a:cubicBezTo>
                <a:lnTo>
                  <a:pt x="168879" y="18283"/>
                </a:lnTo>
                <a:lnTo>
                  <a:pt x="168879" y="182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09970" y="3090970"/>
            <a:ext cx="2116029" cy="2522429"/>
          </a:xfrm>
          <a:custGeom>
            <a:avLst/>
            <a:gdLst>
              <a:gd name="connsiteX0" fmla="*/ 171780 w 2116029"/>
              <a:gd name="connsiteY0" fmla="*/ 8383 h 2522429"/>
              <a:gd name="connsiteX1" fmla="*/ 19380 w 2116029"/>
              <a:gd name="connsiteY1" fmla="*/ 160783 h 2522429"/>
              <a:gd name="connsiteX2" fmla="*/ 19380 w 2116029"/>
              <a:gd name="connsiteY2" fmla="*/ 2377987 h 2522429"/>
              <a:gd name="connsiteX3" fmla="*/ 171780 w 2116029"/>
              <a:gd name="connsiteY3" fmla="*/ 2530387 h 2522429"/>
              <a:gd name="connsiteX4" fmla="*/ 1968284 w 2116029"/>
              <a:gd name="connsiteY4" fmla="*/ 2530387 h 2522429"/>
              <a:gd name="connsiteX5" fmla="*/ 2120684 w 2116029"/>
              <a:gd name="connsiteY5" fmla="*/ 2377987 h 2522429"/>
              <a:gd name="connsiteX6" fmla="*/ 2120684 w 2116029"/>
              <a:gd name="connsiteY6" fmla="*/ 160783 h 2522429"/>
              <a:gd name="connsiteX7" fmla="*/ 1968284 w 2116029"/>
              <a:gd name="connsiteY7" fmla="*/ 8383 h 2522429"/>
              <a:gd name="connsiteX8" fmla="*/ 171780 w 2116029"/>
              <a:gd name="connsiteY8" fmla="*/ 8383 h 2522429"/>
              <a:gd name="connsiteX9" fmla="*/ 171780 w 2116029"/>
              <a:gd name="connsiteY9" fmla="*/ 83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6029" h="2522429">
                <a:moveTo>
                  <a:pt x="171780" y="8383"/>
                </a:moveTo>
                <a:cubicBezTo>
                  <a:pt x="87617" y="8383"/>
                  <a:pt x="19380" y="76620"/>
                  <a:pt x="19380" y="160783"/>
                </a:cubicBezTo>
                <a:lnTo>
                  <a:pt x="19380" y="2377987"/>
                </a:lnTo>
                <a:cubicBezTo>
                  <a:pt x="19380" y="2462151"/>
                  <a:pt x="87617" y="2530387"/>
                  <a:pt x="171780" y="2530387"/>
                </a:cubicBezTo>
                <a:lnTo>
                  <a:pt x="1968284" y="2530387"/>
                </a:lnTo>
                <a:cubicBezTo>
                  <a:pt x="2052447" y="2530387"/>
                  <a:pt x="2120684" y="2462151"/>
                  <a:pt x="2120684" y="2377987"/>
                </a:cubicBezTo>
                <a:lnTo>
                  <a:pt x="2120684" y="160783"/>
                </a:lnTo>
                <a:cubicBezTo>
                  <a:pt x="2120684" y="76620"/>
                  <a:pt x="2052447" y="8383"/>
                  <a:pt x="1968284" y="8383"/>
                </a:cubicBezTo>
                <a:lnTo>
                  <a:pt x="171780" y="8383"/>
                </a:lnTo>
                <a:lnTo>
                  <a:pt x="171780" y="83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709970" y="5808770"/>
            <a:ext cx="2116029" cy="2522429"/>
          </a:xfrm>
          <a:custGeom>
            <a:avLst/>
            <a:gdLst>
              <a:gd name="connsiteX0" fmla="*/ 171780 w 2116029"/>
              <a:gd name="connsiteY0" fmla="*/ 18283 h 2522429"/>
              <a:gd name="connsiteX1" fmla="*/ 19380 w 2116029"/>
              <a:gd name="connsiteY1" fmla="*/ 170683 h 2522429"/>
              <a:gd name="connsiteX2" fmla="*/ 19380 w 2116029"/>
              <a:gd name="connsiteY2" fmla="*/ 2378184 h 2522429"/>
              <a:gd name="connsiteX3" fmla="*/ 171780 w 2116029"/>
              <a:gd name="connsiteY3" fmla="*/ 2530584 h 2522429"/>
              <a:gd name="connsiteX4" fmla="*/ 1968284 w 2116029"/>
              <a:gd name="connsiteY4" fmla="*/ 2530584 h 2522429"/>
              <a:gd name="connsiteX5" fmla="*/ 2120684 w 2116029"/>
              <a:gd name="connsiteY5" fmla="*/ 2378184 h 2522429"/>
              <a:gd name="connsiteX6" fmla="*/ 2120684 w 2116029"/>
              <a:gd name="connsiteY6" fmla="*/ 170683 h 2522429"/>
              <a:gd name="connsiteX7" fmla="*/ 1968284 w 2116029"/>
              <a:gd name="connsiteY7" fmla="*/ 18283 h 2522429"/>
              <a:gd name="connsiteX8" fmla="*/ 171780 w 2116029"/>
              <a:gd name="connsiteY8" fmla="*/ 18283 h 2522429"/>
              <a:gd name="connsiteX9" fmla="*/ 171780 w 2116029"/>
              <a:gd name="connsiteY9" fmla="*/ 182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16029" h="2522429">
                <a:moveTo>
                  <a:pt x="171780" y="18283"/>
                </a:moveTo>
                <a:cubicBezTo>
                  <a:pt x="87617" y="18283"/>
                  <a:pt x="19380" y="86520"/>
                  <a:pt x="19380" y="170683"/>
                </a:cubicBezTo>
                <a:lnTo>
                  <a:pt x="19380" y="2378184"/>
                </a:lnTo>
                <a:cubicBezTo>
                  <a:pt x="19380" y="2462347"/>
                  <a:pt x="87617" y="2530584"/>
                  <a:pt x="171780" y="2530584"/>
                </a:cubicBezTo>
                <a:lnTo>
                  <a:pt x="1968284" y="2530584"/>
                </a:lnTo>
                <a:cubicBezTo>
                  <a:pt x="2052447" y="2530584"/>
                  <a:pt x="2120684" y="2462347"/>
                  <a:pt x="2120684" y="2378184"/>
                </a:cubicBezTo>
                <a:lnTo>
                  <a:pt x="2120684" y="170683"/>
                </a:lnTo>
                <a:cubicBezTo>
                  <a:pt x="2120684" y="86520"/>
                  <a:pt x="2052447" y="18283"/>
                  <a:pt x="1968284" y="18283"/>
                </a:cubicBezTo>
                <a:lnTo>
                  <a:pt x="171780" y="18283"/>
                </a:lnTo>
                <a:lnTo>
                  <a:pt x="171780" y="182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008670" y="3090970"/>
            <a:ext cx="2103329" cy="2522429"/>
          </a:xfrm>
          <a:custGeom>
            <a:avLst/>
            <a:gdLst>
              <a:gd name="connsiteX0" fmla="*/ 164081 w 2103329"/>
              <a:gd name="connsiteY0" fmla="*/ 8383 h 2522429"/>
              <a:gd name="connsiteX1" fmla="*/ 11681 w 2103329"/>
              <a:gd name="connsiteY1" fmla="*/ 160783 h 2522429"/>
              <a:gd name="connsiteX2" fmla="*/ 11681 w 2103329"/>
              <a:gd name="connsiteY2" fmla="*/ 2377987 h 2522429"/>
              <a:gd name="connsiteX3" fmla="*/ 164081 w 2103329"/>
              <a:gd name="connsiteY3" fmla="*/ 2530387 h 2522429"/>
              <a:gd name="connsiteX4" fmla="*/ 1960572 w 2103329"/>
              <a:gd name="connsiteY4" fmla="*/ 2530387 h 2522429"/>
              <a:gd name="connsiteX5" fmla="*/ 2112972 w 2103329"/>
              <a:gd name="connsiteY5" fmla="*/ 2377987 h 2522429"/>
              <a:gd name="connsiteX6" fmla="*/ 2112972 w 2103329"/>
              <a:gd name="connsiteY6" fmla="*/ 160783 h 2522429"/>
              <a:gd name="connsiteX7" fmla="*/ 1960572 w 2103329"/>
              <a:gd name="connsiteY7" fmla="*/ 8383 h 2522429"/>
              <a:gd name="connsiteX8" fmla="*/ 164081 w 2103329"/>
              <a:gd name="connsiteY8" fmla="*/ 8383 h 2522429"/>
              <a:gd name="connsiteX9" fmla="*/ 164081 w 2103329"/>
              <a:gd name="connsiteY9" fmla="*/ 83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3329" h="2522429">
                <a:moveTo>
                  <a:pt x="164081" y="8383"/>
                </a:moveTo>
                <a:cubicBezTo>
                  <a:pt x="79918" y="8383"/>
                  <a:pt x="11681" y="76620"/>
                  <a:pt x="11681" y="160783"/>
                </a:cubicBezTo>
                <a:lnTo>
                  <a:pt x="11681" y="2377987"/>
                </a:lnTo>
                <a:cubicBezTo>
                  <a:pt x="11681" y="2462151"/>
                  <a:pt x="79918" y="2530387"/>
                  <a:pt x="164081" y="2530387"/>
                </a:cubicBezTo>
                <a:lnTo>
                  <a:pt x="1960572" y="2530387"/>
                </a:lnTo>
                <a:cubicBezTo>
                  <a:pt x="2044748" y="2530387"/>
                  <a:pt x="2112972" y="2462151"/>
                  <a:pt x="2112972" y="2377987"/>
                </a:cubicBezTo>
                <a:lnTo>
                  <a:pt x="2112972" y="160783"/>
                </a:lnTo>
                <a:cubicBezTo>
                  <a:pt x="2112972" y="76620"/>
                  <a:pt x="2044748" y="8383"/>
                  <a:pt x="1960572" y="8383"/>
                </a:cubicBezTo>
                <a:lnTo>
                  <a:pt x="164081" y="8383"/>
                </a:lnTo>
                <a:lnTo>
                  <a:pt x="164081" y="83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008670" y="5808770"/>
            <a:ext cx="2103329" cy="2522429"/>
          </a:xfrm>
          <a:custGeom>
            <a:avLst/>
            <a:gdLst>
              <a:gd name="connsiteX0" fmla="*/ 164081 w 2103329"/>
              <a:gd name="connsiteY0" fmla="*/ 18283 h 2522429"/>
              <a:gd name="connsiteX1" fmla="*/ 11681 w 2103329"/>
              <a:gd name="connsiteY1" fmla="*/ 170683 h 2522429"/>
              <a:gd name="connsiteX2" fmla="*/ 11681 w 2103329"/>
              <a:gd name="connsiteY2" fmla="*/ 2378184 h 2522429"/>
              <a:gd name="connsiteX3" fmla="*/ 164081 w 2103329"/>
              <a:gd name="connsiteY3" fmla="*/ 2530584 h 2522429"/>
              <a:gd name="connsiteX4" fmla="*/ 1960572 w 2103329"/>
              <a:gd name="connsiteY4" fmla="*/ 2530584 h 2522429"/>
              <a:gd name="connsiteX5" fmla="*/ 2112972 w 2103329"/>
              <a:gd name="connsiteY5" fmla="*/ 2378184 h 2522429"/>
              <a:gd name="connsiteX6" fmla="*/ 2112972 w 2103329"/>
              <a:gd name="connsiteY6" fmla="*/ 170683 h 2522429"/>
              <a:gd name="connsiteX7" fmla="*/ 1960572 w 2103329"/>
              <a:gd name="connsiteY7" fmla="*/ 18283 h 2522429"/>
              <a:gd name="connsiteX8" fmla="*/ 164081 w 2103329"/>
              <a:gd name="connsiteY8" fmla="*/ 18283 h 2522429"/>
              <a:gd name="connsiteX9" fmla="*/ 164081 w 2103329"/>
              <a:gd name="connsiteY9" fmla="*/ 18283 h 252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03329" h="2522429">
                <a:moveTo>
                  <a:pt x="164081" y="18283"/>
                </a:moveTo>
                <a:cubicBezTo>
                  <a:pt x="79918" y="18283"/>
                  <a:pt x="11681" y="86520"/>
                  <a:pt x="11681" y="170683"/>
                </a:cubicBezTo>
                <a:lnTo>
                  <a:pt x="11681" y="2378184"/>
                </a:lnTo>
                <a:cubicBezTo>
                  <a:pt x="11681" y="2462347"/>
                  <a:pt x="79918" y="2530584"/>
                  <a:pt x="164081" y="2530584"/>
                </a:cubicBezTo>
                <a:lnTo>
                  <a:pt x="1960572" y="2530584"/>
                </a:lnTo>
                <a:cubicBezTo>
                  <a:pt x="2044748" y="2530584"/>
                  <a:pt x="2112972" y="2462347"/>
                  <a:pt x="2112972" y="2378184"/>
                </a:cubicBezTo>
                <a:lnTo>
                  <a:pt x="2112972" y="170683"/>
                </a:lnTo>
                <a:cubicBezTo>
                  <a:pt x="2112972" y="86520"/>
                  <a:pt x="2044748" y="18283"/>
                  <a:pt x="1960572" y="18283"/>
                </a:cubicBezTo>
                <a:lnTo>
                  <a:pt x="164081" y="18283"/>
                </a:lnTo>
                <a:lnTo>
                  <a:pt x="164081" y="182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988" y="9539875"/>
            <a:ext cx="190500" cy="190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sp>
        <p:nvSpPr>
          <p:cNvPr id="3" name="Freeform 26"/>
          <p:cNvSpPr/>
          <p:nvPr/>
        </p:nvSpPr>
        <p:spPr>
          <a:xfrm>
            <a:off x="3471970" y="10075970"/>
            <a:ext cx="160229" cy="147529"/>
          </a:xfrm>
          <a:custGeom>
            <a:avLst/>
            <a:gdLst>
              <a:gd name="connsiteX0" fmla="*/ 9190 w 160229"/>
              <a:gd name="connsiteY0" fmla="*/ 96932 h 147529"/>
              <a:gd name="connsiteX1" fmla="*/ 9190 w 160229"/>
              <a:gd name="connsiteY1" fmla="*/ 19474 h 147529"/>
              <a:gd name="connsiteX2" fmla="*/ 64702 w 160229"/>
              <a:gd name="connsiteY2" fmla="*/ 19474 h 147529"/>
              <a:gd name="connsiteX3" fmla="*/ 64702 w 160229"/>
              <a:gd name="connsiteY3" fmla="*/ 84321 h 147529"/>
              <a:gd name="connsiteX4" fmla="*/ 85899 w 160229"/>
              <a:gd name="connsiteY4" fmla="*/ 110051 h 147529"/>
              <a:gd name="connsiteX5" fmla="*/ 109355 w 160229"/>
              <a:gd name="connsiteY5" fmla="*/ 84816 h 147529"/>
              <a:gd name="connsiteX6" fmla="*/ 109355 w 160229"/>
              <a:gd name="connsiteY6" fmla="*/ 19474 h 147529"/>
              <a:gd name="connsiteX7" fmla="*/ 165121 w 160229"/>
              <a:gd name="connsiteY7" fmla="*/ 19474 h 147529"/>
              <a:gd name="connsiteX8" fmla="*/ 165121 w 160229"/>
              <a:gd name="connsiteY8" fmla="*/ 145623 h 147529"/>
              <a:gd name="connsiteX9" fmla="*/ 111121 w 160229"/>
              <a:gd name="connsiteY9" fmla="*/ 145623 h 147529"/>
              <a:gd name="connsiteX10" fmla="*/ 111121 w 160229"/>
              <a:gd name="connsiteY10" fmla="*/ 121150 h 147529"/>
              <a:gd name="connsiteX11" fmla="*/ 61426 w 160229"/>
              <a:gd name="connsiteY11" fmla="*/ 149408 h 147529"/>
              <a:gd name="connsiteX12" fmla="*/ 9190 w 160229"/>
              <a:gd name="connsiteY12" fmla="*/ 96932 h 14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0229" h="147529">
                <a:moveTo>
                  <a:pt x="9190" y="96932"/>
                </a:moveTo>
                <a:lnTo>
                  <a:pt x="9190" y="19474"/>
                </a:lnTo>
                <a:lnTo>
                  <a:pt x="64702" y="19474"/>
                </a:lnTo>
                <a:lnTo>
                  <a:pt x="64702" y="84321"/>
                </a:lnTo>
                <a:cubicBezTo>
                  <a:pt x="64702" y="101478"/>
                  <a:pt x="71763" y="110051"/>
                  <a:pt x="85899" y="110051"/>
                </a:cubicBezTo>
                <a:cubicBezTo>
                  <a:pt x="100783" y="110051"/>
                  <a:pt x="109355" y="100462"/>
                  <a:pt x="109355" y="84816"/>
                </a:cubicBezTo>
                <a:lnTo>
                  <a:pt x="109355" y="19474"/>
                </a:lnTo>
                <a:lnTo>
                  <a:pt x="165121" y="19474"/>
                </a:lnTo>
                <a:lnTo>
                  <a:pt x="165121" y="145623"/>
                </a:lnTo>
                <a:lnTo>
                  <a:pt x="111121" y="145623"/>
                </a:lnTo>
                <a:lnTo>
                  <a:pt x="111121" y="121150"/>
                </a:lnTo>
                <a:cubicBezTo>
                  <a:pt x="103056" y="139324"/>
                  <a:pt x="83879" y="149408"/>
                  <a:pt x="61426" y="149408"/>
                </a:cubicBezTo>
                <a:cubicBezTo>
                  <a:pt x="27606" y="149408"/>
                  <a:pt x="9190" y="130231"/>
                  <a:pt x="9190" y="9693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4740" y="10012680"/>
            <a:ext cx="251460" cy="236220"/>
          </a:xfrm>
          <a:prstGeom prst="rect">
            <a:avLst/>
          </a:prstGeom>
        </p:spPr>
      </p:pic>
      <p:sp>
        <p:nvSpPr>
          <p:cNvPr id="4" name="Freeform 28"/>
          <p:cNvSpPr/>
          <p:nvPr/>
        </p:nvSpPr>
        <p:spPr>
          <a:xfrm>
            <a:off x="3891070" y="10075970"/>
            <a:ext cx="172929" cy="134829"/>
          </a:xfrm>
          <a:custGeom>
            <a:avLst/>
            <a:gdLst>
              <a:gd name="connsiteX0" fmla="*/ 18769 w 172929"/>
              <a:gd name="connsiteY0" fmla="*/ 19470 h 134829"/>
              <a:gd name="connsiteX1" fmla="*/ 73023 w 172929"/>
              <a:gd name="connsiteY1" fmla="*/ 19470 h 134829"/>
              <a:gd name="connsiteX2" fmla="*/ 73023 w 172929"/>
              <a:gd name="connsiteY2" fmla="*/ 45201 h 134829"/>
              <a:gd name="connsiteX3" fmla="*/ 123734 w 172929"/>
              <a:gd name="connsiteY3" fmla="*/ 15685 h 134829"/>
              <a:gd name="connsiteX4" fmla="*/ 176464 w 172929"/>
              <a:gd name="connsiteY4" fmla="*/ 75731 h 134829"/>
              <a:gd name="connsiteX5" fmla="*/ 176464 w 172929"/>
              <a:gd name="connsiteY5" fmla="*/ 145632 h 134829"/>
              <a:gd name="connsiteX6" fmla="*/ 120953 w 172929"/>
              <a:gd name="connsiteY6" fmla="*/ 145632 h 134829"/>
              <a:gd name="connsiteX7" fmla="*/ 120953 w 172929"/>
              <a:gd name="connsiteY7" fmla="*/ 83808 h 134829"/>
              <a:gd name="connsiteX8" fmla="*/ 98499 w 172929"/>
              <a:gd name="connsiteY8" fmla="*/ 55297 h 134829"/>
              <a:gd name="connsiteX9" fmla="*/ 74280 w 172929"/>
              <a:gd name="connsiteY9" fmla="*/ 84570 h 134829"/>
              <a:gd name="connsiteX10" fmla="*/ 74280 w 172929"/>
              <a:gd name="connsiteY10" fmla="*/ 145632 h 134829"/>
              <a:gd name="connsiteX11" fmla="*/ 18769 w 172929"/>
              <a:gd name="connsiteY11" fmla="*/ 145632 h 134829"/>
              <a:gd name="connsiteX12" fmla="*/ 18769 w 172929"/>
              <a:gd name="connsiteY12" fmla="*/ 19470 h 13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2929" h="134829">
                <a:moveTo>
                  <a:pt x="18769" y="19470"/>
                </a:moveTo>
                <a:lnTo>
                  <a:pt x="73023" y="19470"/>
                </a:lnTo>
                <a:lnTo>
                  <a:pt x="73023" y="45201"/>
                </a:lnTo>
                <a:cubicBezTo>
                  <a:pt x="82612" y="25782"/>
                  <a:pt x="100264" y="15685"/>
                  <a:pt x="123734" y="15685"/>
                </a:cubicBezTo>
                <a:cubicBezTo>
                  <a:pt x="158303" y="15685"/>
                  <a:pt x="176464" y="36374"/>
                  <a:pt x="176464" y="75731"/>
                </a:cubicBezTo>
                <a:lnTo>
                  <a:pt x="176464" y="145632"/>
                </a:lnTo>
                <a:lnTo>
                  <a:pt x="120953" y="145632"/>
                </a:lnTo>
                <a:lnTo>
                  <a:pt x="120953" y="83808"/>
                </a:lnTo>
                <a:cubicBezTo>
                  <a:pt x="120953" y="64378"/>
                  <a:pt x="113891" y="55297"/>
                  <a:pt x="98499" y="55297"/>
                </a:cubicBezTo>
                <a:cubicBezTo>
                  <a:pt x="82612" y="55297"/>
                  <a:pt x="74280" y="65393"/>
                  <a:pt x="74280" y="84570"/>
                </a:cubicBezTo>
                <a:lnTo>
                  <a:pt x="74280" y="145632"/>
                </a:lnTo>
                <a:lnTo>
                  <a:pt x="18769" y="145632"/>
                </a:lnTo>
                <a:lnTo>
                  <a:pt x="18769" y="19470"/>
                </a:ln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9079" y="10073640"/>
            <a:ext cx="518159" cy="17526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040" y="10020300"/>
            <a:ext cx="266700" cy="228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5" name="TextBox 32"/>
          <p:cNvSpPr txBox="1"/>
          <p:nvPr/>
        </p:nvSpPr>
        <p:spPr>
          <a:xfrm>
            <a:off x="561780" y="322490"/>
            <a:ext cx="6445983" cy="2267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3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البحث عن صوتك على </a:t>
            </a:r>
            <a:r>
              <a:rPr lang="ar-SA" altLang="zh-CN" sz="34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en-US" altLang="zh-CN" sz="3400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endParaRPr lang="ar-EG" altLang="zh-CN" sz="10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800387" algn="ctr" rtl="1"/>
            <a:r>
              <a:rPr lang="ar-SA" altLang="zh-CN" sz="10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حدد الإرشادات العامة </a:t>
            </a:r>
            <a:r>
              <a:rPr lang="ar-SA" altLang="zh-CN" sz="1000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0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. سيساعد هذا في إنشاء مساحة آمنة لإبداعك</a:t>
            </a:r>
            <a:endParaRPr lang="en-US" altLang="zh-CN" sz="10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61780" y="2735696"/>
            <a:ext cx="1787777" cy="3844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rtl="1">
              <a:lnSpc>
                <a:spcPct val="100000"/>
              </a:lnSpc>
            </a:pPr>
            <a:r>
              <a:rPr lang="ar-SA" altLang="zh-CN" sz="17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رموز تعبيرية</a:t>
            </a:r>
            <a:endParaRPr lang="en-US" altLang="zh-CN" sz="17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889"/>
              </a:lnSpc>
            </a:pPr>
            <a:endParaRPr lang="en-US" dirty="0"/>
          </a:p>
          <a:p>
            <a:pPr algn="r" rtl="1"/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الرموز التعبيرية التي لا بأس في استخدامها </a:t>
            </a:r>
            <a:b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algn="r" rtl="1" hangingPunct="0">
              <a:lnSpc>
                <a:spcPct val="200000"/>
              </a:lnSpc>
            </a:pPr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الرموز التعبيرية التي لا يمكن استخدامها (الأسلحة؟ التمثيل </a:t>
            </a:r>
            <a:r>
              <a:rPr lang="ar-SA" altLang="zh-CN" sz="7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الجنساني</a:t>
            </a:r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؟) </a:t>
            </a:r>
            <a:r>
              <a:rPr lang="ar-SA" altLang="zh-CN" sz="700" b="1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ar-SA" altLang="zh-CN" sz="700" b="1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altLang="zh-CN" sz="700" b="1" spc="25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894664" y="2789557"/>
            <a:ext cx="1867836" cy="3500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819" algn="r" rtl="1">
              <a:lnSpc>
                <a:spcPct val="100000"/>
              </a:lnSpc>
            </a:pPr>
            <a:r>
              <a:rPr lang="ar-SA" altLang="zh-CN" sz="17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وسائط</a:t>
            </a:r>
            <a:endParaRPr lang="en-US" altLang="zh-CN" sz="17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889"/>
              </a:lnSpc>
            </a:pPr>
            <a:endParaRPr lang="en-US" dirty="0"/>
          </a:p>
          <a:p>
            <a:pPr indent="40538" algn="r" rtl="1"/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لتضمينها في الصور أو الفيديو</a:t>
            </a:r>
          </a:p>
          <a:p>
            <a:pPr indent="40538" algn="r" rtl="1"/>
            <a:r>
              <a:rPr lang="ar-SA" altLang="zh-CN" sz="700" b="1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ar-SA" altLang="zh-CN" sz="700" b="1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algn="r" rtl="1" hangingPunct="0">
              <a:lnSpc>
                <a:spcPct val="150000"/>
              </a:lnSpc>
            </a:pPr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أشياء لا يجب تضمينها في الصور أو الفيديو (هل المادة مرخصة؟ هل الجزء الداخلي من الشريط جيد ، لكن شخصًا يشرب كثيرًا؟)</a:t>
            </a:r>
            <a:endParaRPr lang="en-US" altLang="zh-CN" sz="700" b="1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5483960" y="2735696"/>
            <a:ext cx="1523803" cy="36881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6789" algn="r" rtl="1">
              <a:lnSpc>
                <a:spcPct val="100000"/>
              </a:lnSpc>
            </a:pPr>
            <a:r>
              <a:rPr lang="ar-SA" altLang="zh-CN" sz="17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نسخة</a:t>
            </a:r>
            <a:endParaRPr lang="en-US" altLang="zh-CN" sz="17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889"/>
              </a:lnSpc>
            </a:pPr>
            <a:endParaRPr lang="en-US" dirty="0"/>
          </a:p>
          <a:p>
            <a:pPr indent="87210" algn="r" rtl="1"/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كلمات وعبارات وموضوعات لدمجها </a:t>
            </a:r>
            <a:b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r>
              <a:rPr lang="ar-SA" dirty="0" smtClean="0"/>
              <a:t>  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0"/>
              </a:lnSpc>
            </a:pPr>
            <a:endParaRPr lang="en-US" dirty="0"/>
          </a:p>
          <a:p>
            <a:pPr algn="r" rtl="1" hangingPunct="0">
              <a:lnSpc>
                <a:spcPct val="150000"/>
              </a:lnSpc>
            </a:pPr>
            <a:r>
              <a:rPr lang="ar-SA" altLang="zh-CN" sz="7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الكلمات والعبارات والموضوعات التي لا يجب تضمينها (أسماء المنافسين؟ شعارات الشركة القديمة)</a:t>
            </a:r>
            <a:endParaRPr lang="en-US" altLang="zh-CN" sz="700" b="1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117144" y="8704370"/>
            <a:ext cx="994855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rtl="1">
              <a:lnSpc>
                <a:spcPct val="100000"/>
              </a:lnSpc>
            </a:pPr>
            <a:r>
              <a:rPr lang="ar-SA" altLang="zh-CN" sz="1000" b="1" spc="-15" dirty="0" smtClean="0">
                <a:solidFill>
                  <a:srgbClr val="419AD4"/>
                </a:solidFill>
                <a:latin typeface="Arial"/>
                <a:ea typeface="Arial"/>
              </a:rPr>
              <a:t>مقياس </a:t>
            </a:r>
            <a:r>
              <a:rPr lang="ar-SA" altLang="zh-CN" sz="1000" b="1" spc="-15" dirty="0" err="1" smtClean="0">
                <a:solidFill>
                  <a:srgbClr val="419AD4"/>
                </a:solidFill>
                <a:latin typeface="Arial"/>
                <a:ea typeface="Arial"/>
              </a:rPr>
              <a:t>ال</a:t>
            </a:r>
            <a:r>
              <a:rPr lang="ar-EG" altLang="zh-CN" sz="1000" b="1" spc="-15" dirty="0" smtClean="0">
                <a:solidFill>
                  <a:srgbClr val="419AD4"/>
                </a:solidFill>
                <a:latin typeface="Arial"/>
                <a:ea typeface="Arial"/>
              </a:rPr>
              <a:t>بهارات</a:t>
            </a:r>
            <a:r>
              <a:rPr lang="ar-SA" altLang="zh-CN" sz="1000" b="1" spc="-15" dirty="0" smtClean="0">
                <a:solidFill>
                  <a:srgbClr val="419AD4"/>
                </a:solidFill>
                <a:latin typeface="Arial"/>
                <a:ea typeface="Arial"/>
              </a:rPr>
              <a:t> :</a:t>
            </a:r>
            <a:endParaRPr lang="en-US" altLang="zh-CN" sz="1000" b="1" spc="-10" dirty="0">
              <a:solidFill>
                <a:srgbClr val="419AD4"/>
              </a:solidFill>
              <a:latin typeface="Arial"/>
              <a:ea typeface="Aria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2600478" y="9539875"/>
            <a:ext cx="22529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1000" b="1" u="sng" dirty="0" smtClean="0">
                <a:solidFill>
                  <a:srgbClr val="1818EC"/>
                </a:solidFill>
                <a:latin typeface="Times New Roman"/>
                <a:ea typeface="Times New Roman"/>
              </a:rPr>
              <a:t>نقر لتحميل المزيد من أوراق العمل</a:t>
            </a:r>
            <a:br>
              <a:rPr lang="ar-SA" altLang="zh-CN" sz="1000" b="1" u="sng" dirty="0" smtClean="0">
                <a:solidFill>
                  <a:srgbClr val="1818EC"/>
                </a:solidFill>
                <a:latin typeface="Times New Roman"/>
                <a:ea typeface="Times New Roman"/>
              </a:rPr>
            </a:br>
            <a:endParaRPr lang="ar-SA" altLang="zh-CN" sz="1000" b="1" u="sng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algn="r" rtl="1"/>
            <a:r>
              <a:rPr lang="ar-SA" altLang="zh-CN" sz="1000" b="1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ar-SA" altLang="zh-CN" sz="1000" b="1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altLang="zh-CN" sz="1000" b="1" spc="44" dirty="0">
              <a:solidFill>
                <a:srgbClr val="1C9AE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041675" y="1727999"/>
            <a:ext cx="4116424" cy="2115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54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01</a:t>
            </a:r>
            <a:r>
              <a:rPr lang="ar-SA" altLang="zh-CN" sz="3600" b="1" dirty="0" smtClean="0">
                <a:solidFill>
                  <a:srgbClr val="014D99"/>
                </a:solidFill>
                <a:latin typeface="Times New Roman"/>
                <a:ea typeface="Times New Roman"/>
              </a:rPr>
              <a:t>إنشاء حواجز حماية</a:t>
            </a:r>
          </a:p>
          <a:p>
            <a:pPr algn="r" rtl="1"/>
            <a:r>
              <a:rPr lang="ar-SA" altLang="zh-CN" sz="575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575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2600" b="1" spc="12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74"/>
          <p:cNvSpPr txBox="1"/>
          <p:nvPr/>
        </p:nvSpPr>
        <p:spPr>
          <a:xfrm>
            <a:off x="993599" y="143244"/>
            <a:ext cx="627407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نوفمبر</a:t>
            </a:r>
            <a:r>
              <a:rPr lang="en-US" altLang="zh-CN" sz="6250" spc="734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300" spc="234" dirty="0" smtClean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2300" spc="4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75" name="TextBox 375"/>
          <p:cNvSpPr txBox="1"/>
          <p:nvPr/>
        </p:nvSpPr>
        <p:spPr>
          <a:xfrm>
            <a:off x="431999" y="1482485"/>
            <a:ext cx="617872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خطط لتغريداتك العضوية وإدارة المجتمع للشهر المقبل</a:t>
            </a:r>
          </a:p>
        </p:txBody>
      </p:sp>
      <p:sp>
        <p:nvSpPr>
          <p:cNvPr id="376" name="TextBox 376"/>
          <p:cNvSpPr txBox="1"/>
          <p:nvPr/>
        </p:nvSpPr>
        <p:spPr>
          <a:xfrm>
            <a:off x="434091" y="1944002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  <p:sp>
        <p:nvSpPr>
          <p:cNvPr id="377" name="TextBox 377"/>
          <p:cNvSpPr txBox="1"/>
          <p:nvPr/>
        </p:nvSpPr>
        <p:spPr>
          <a:xfrm>
            <a:off x="1415486" y="2164432"/>
            <a:ext cx="508707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8" algn="l"/>
                <a:tab pos="2892094" algn="l"/>
                <a:tab pos="3861815" algn="l"/>
                <a:tab pos="4831537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378" name="TextBox 378"/>
          <p:cNvSpPr txBox="1"/>
          <p:nvPr/>
        </p:nvSpPr>
        <p:spPr>
          <a:xfrm>
            <a:off x="462478" y="3294706"/>
            <a:ext cx="612951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379" name="TextBox 379"/>
          <p:cNvSpPr txBox="1"/>
          <p:nvPr/>
        </p:nvSpPr>
        <p:spPr>
          <a:xfrm>
            <a:off x="462477" y="4424981"/>
            <a:ext cx="617556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380" name="TextBox 380"/>
          <p:cNvSpPr txBox="1"/>
          <p:nvPr/>
        </p:nvSpPr>
        <p:spPr>
          <a:xfrm>
            <a:off x="462299" y="5555255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381" name="TextBox 381"/>
          <p:cNvSpPr txBox="1"/>
          <p:nvPr/>
        </p:nvSpPr>
        <p:spPr>
          <a:xfrm>
            <a:off x="462299" y="6685529"/>
            <a:ext cx="23139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</a:tabLst>
            </a:pP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82" name="TextBox 382"/>
          <p:cNvSpPr txBox="1"/>
          <p:nvPr/>
        </p:nvSpPr>
        <p:spPr>
          <a:xfrm>
            <a:off x="5129575" y="7834624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reeform 383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5" name="Picture 3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85"/>
          <p:cNvSpPr txBox="1"/>
          <p:nvPr/>
        </p:nvSpPr>
        <p:spPr>
          <a:xfrm>
            <a:off x="431999" y="130672"/>
            <a:ext cx="6819918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691885" algn="l"/>
              </a:tabLst>
            </a:pPr>
            <a:r>
              <a:rPr lang="ar-EG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إ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علانات المروجة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2300" spc="52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نوفمبر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86" name="TextBox 386"/>
          <p:cNvSpPr txBox="1"/>
          <p:nvPr/>
        </p:nvSpPr>
        <p:spPr>
          <a:xfrm>
            <a:off x="431999" y="1504434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415486" y="2164432"/>
            <a:ext cx="508707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9721" algn="l"/>
                <a:tab pos="1930908" algn="l"/>
                <a:tab pos="2892094" algn="l"/>
                <a:tab pos="3861815" algn="l"/>
                <a:tab pos="4831537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84" dirty="0">
                <a:solidFill>
                  <a:srgbClr val="014D99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6</a:t>
            </a:r>
          </a:p>
        </p:txBody>
      </p:sp>
      <p:sp>
        <p:nvSpPr>
          <p:cNvPr id="389" name="TextBox 389"/>
          <p:cNvSpPr txBox="1"/>
          <p:nvPr/>
        </p:nvSpPr>
        <p:spPr>
          <a:xfrm>
            <a:off x="462478" y="3294706"/>
            <a:ext cx="612951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3" algn="l"/>
                <a:tab pos="5784544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11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13</a:t>
            </a:r>
          </a:p>
        </p:txBody>
      </p:sp>
      <p:sp>
        <p:nvSpPr>
          <p:cNvPr id="390" name="TextBox 390"/>
          <p:cNvSpPr txBox="1"/>
          <p:nvPr/>
        </p:nvSpPr>
        <p:spPr>
          <a:xfrm>
            <a:off x="462477" y="4424981"/>
            <a:ext cx="6175566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75" dirty="0">
                <a:solidFill>
                  <a:srgbClr val="014D99"/>
                </a:solidFill>
                <a:latin typeface="Times New Roman"/>
                <a:ea typeface="Times New Roman"/>
              </a:rPr>
              <a:t>18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20</a:t>
            </a:r>
          </a:p>
        </p:txBody>
      </p:sp>
      <p:sp>
        <p:nvSpPr>
          <p:cNvPr id="391" name="TextBox 391"/>
          <p:cNvSpPr txBox="1"/>
          <p:nvPr/>
        </p:nvSpPr>
        <p:spPr>
          <a:xfrm>
            <a:off x="462299" y="5555255"/>
            <a:ext cx="615050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824" algn="l"/>
                <a:tab pos="5784545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90" dirty="0">
                <a:solidFill>
                  <a:srgbClr val="014D99"/>
                </a:solidFill>
                <a:latin typeface="Times New Roman"/>
                <a:ea typeface="Times New Roman"/>
              </a:rPr>
              <a:t>25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20" dirty="0">
                <a:solidFill>
                  <a:srgbClr val="014D99"/>
                </a:solidFill>
                <a:latin typeface="Times New Roman"/>
                <a:ea typeface="Times New Roman"/>
              </a:rPr>
              <a:t>27</a:t>
            </a:r>
          </a:p>
        </p:txBody>
      </p:sp>
      <p:sp>
        <p:nvSpPr>
          <p:cNvPr id="392" name="TextBox 392"/>
          <p:cNvSpPr txBox="1"/>
          <p:nvPr/>
        </p:nvSpPr>
        <p:spPr>
          <a:xfrm>
            <a:off x="462299" y="6685529"/>
            <a:ext cx="2313929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</a:tabLst>
            </a:pP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20" dirty="0">
                <a:solidFill>
                  <a:srgbClr val="014D99"/>
                </a:solidFill>
                <a:latin typeface="Times New Roman"/>
                <a:ea typeface="Times New Roman"/>
              </a:rPr>
              <a:t>30</a:t>
            </a:r>
          </a:p>
        </p:txBody>
      </p:sp>
      <p:sp>
        <p:nvSpPr>
          <p:cNvPr id="393" name="TextBox 393"/>
          <p:cNvSpPr txBox="1"/>
          <p:nvPr/>
        </p:nvSpPr>
        <p:spPr>
          <a:xfrm>
            <a:off x="5101204" y="7834624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  <p:sp>
        <p:nvSpPr>
          <p:cNvPr id="13" name="TextBox 376"/>
          <p:cNvSpPr txBox="1"/>
          <p:nvPr/>
        </p:nvSpPr>
        <p:spPr>
          <a:xfrm>
            <a:off x="586491" y="1965007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395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نوفمبر</a:t>
            </a:r>
            <a:r>
              <a:rPr lang="en-US" altLang="zh-CN" sz="6250" spc="734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96" name="TextBox 396"/>
          <p:cNvSpPr txBox="1"/>
          <p:nvPr/>
        </p:nvSpPr>
        <p:spPr>
          <a:xfrm>
            <a:off x="2960346" y="1801513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398"/>
          <p:cNvSpPr txBox="1"/>
          <p:nvPr/>
        </p:nvSpPr>
        <p:spPr>
          <a:xfrm>
            <a:off x="431999" y="332696"/>
            <a:ext cx="1393796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EG" altLang="zh-CN" sz="2300" spc="41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  <a:endParaRPr lang="en-US" altLang="zh-CN" sz="2300" spc="41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0">
              <a:lnSpc>
                <a:spcPct val="100000"/>
              </a:lnSpc>
            </a:pP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399" name="TextBox 399"/>
          <p:cNvSpPr txBox="1"/>
          <p:nvPr/>
        </p:nvSpPr>
        <p:spPr>
          <a:xfrm>
            <a:off x="5230999" y="211920"/>
            <a:ext cx="203225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ديسمبر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00" name="TextBox 400"/>
          <p:cNvSpPr txBox="1"/>
          <p:nvPr/>
        </p:nvSpPr>
        <p:spPr>
          <a:xfrm>
            <a:off x="408089" y="1763202"/>
            <a:ext cx="7158570" cy="791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lvl="0" indent="203911"/>
            <a: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lvl="0" indent="203911"/>
            <a: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indent="203911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مقاييس 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 algn="r">
              <a:lnSpc>
                <a:spcPct val="100000"/>
              </a:lnSpc>
            </a:pPr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 </a:t>
            </a:r>
          </a:p>
          <a:p>
            <a:pPr marL="0" algn="r">
              <a:lnSpc>
                <a:spcPct val="100000"/>
              </a:lnSpc>
            </a:pPr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 هدف</a:t>
            </a:r>
          </a:p>
          <a:p>
            <a:pPr lvl="0" algn="r" rtl="1"/>
            <a:r>
              <a:rPr lang="ar-EG" altLang="zh-CN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    </a:t>
            </a:r>
            <a:r>
              <a:rPr lang="ar-SA" altLang="zh-CN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النتائج</a:t>
            </a:r>
            <a:endParaRPr lang="ar-EG" altLang="zh-CN" b="1" spc="-20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lvl="0" indent="2437014"/>
            <a:r>
              <a:rPr lang="ar-EG" altLang="zh-CN" sz="1200" b="1" spc="50" dirty="0">
                <a:solidFill>
                  <a:srgbClr val="FEFEFE"/>
                </a:solidFill>
                <a:latin typeface="Times New Roman"/>
                <a:ea typeface="Times New Roman"/>
              </a:rPr>
              <a:t>ا</a:t>
            </a:r>
            <a:r>
              <a:rPr lang="ar-SA" altLang="zh-CN" sz="1200" b="1" spc="50" dirty="0">
                <a:solidFill>
                  <a:srgbClr val="FEFEFE"/>
                </a:solidFill>
                <a:latin typeface="Times New Roman"/>
                <a:ea typeface="Times New Roman"/>
              </a:rPr>
              <a:t>ذهب </a:t>
            </a:r>
            <a:r>
              <a:rPr lang="ar-SA" altLang="zh-CN" sz="1200" b="1" u="sng" spc="50" dirty="0">
                <a:solidFill>
                  <a:srgbClr val="1818EC"/>
                </a:solidFill>
                <a:latin typeface="Times New Roman"/>
                <a:ea typeface="Times New Roman"/>
              </a:rPr>
              <a:t>إلي تحليلات تويتر</a:t>
            </a:r>
            <a:endParaRPr lang="en-US" altLang="zh-CN" sz="1200" b="1" spc="40" dirty="0">
              <a:solidFill>
                <a:srgbClr val="FEFEF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4544231"/>
              </p:ext>
            </p:extLst>
          </p:nvPr>
        </p:nvGraphicFramePr>
        <p:xfrm>
          <a:off x="408089" y="7862506"/>
          <a:ext cx="5825500" cy="1489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6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7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6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43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78026"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92231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 smtClean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198378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12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 cap="flat" cmpd="sng" algn="ctr">
                      <a:solidFill>
                        <a:srgbClr val="EE9A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icture 4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403"/>
          <p:cNvSpPr txBox="1"/>
          <p:nvPr/>
        </p:nvSpPr>
        <p:spPr>
          <a:xfrm>
            <a:off x="993599" y="118658"/>
            <a:ext cx="6274075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566902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ديسمبر</a:t>
            </a:r>
            <a:r>
              <a:rPr lang="en-US" altLang="zh-CN" sz="6250" spc="83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300" spc="234" dirty="0" smtClean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2300" spc="4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تغريدات عضوية</a:t>
            </a:r>
            <a:endParaRPr lang="en-US" altLang="zh-CN" sz="2300" spc="43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04" name="TextBox 404"/>
          <p:cNvSpPr txBox="1"/>
          <p:nvPr/>
        </p:nvSpPr>
        <p:spPr>
          <a:xfrm>
            <a:off x="431999" y="1482485"/>
            <a:ext cx="617872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خطط لتغريداتك العضوية وإدارة المجتمع للشهر المقبل</a:t>
            </a:r>
          </a:p>
        </p:txBody>
      </p:sp>
      <p:sp>
        <p:nvSpPr>
          <p:cNvPr id="406" name="TextBox 406"/>
          <p:cNvSpPr txBox="1"/>
          <p:nvPr/>
        </p:nvSpPr>
        <p:spPr>
          <a:xfrm>
            <a:off x="3346394" y="2164432"/>
            <a:ext cx="316577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30907" algn="l"/>
                <a:tab pos="2900629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407" name="TextBox 407"/>
          <p:cNvSpPr txBox="1"/>
          <p:nvPr/>
        </p:nvSpPr>
        <p:spPr>
          <a:xfrm>
            <a:off x="462478" y="3294706"/>
            <a:ext cx="609253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5" algn="l"/>
              </a:tabLst>
            </a:pP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-10" dirty="0">
                <a:solidFill>
                  <a:srgbClr val="014D99"/>
                </a:solidFill>
                <a:latin typeface="Times New Roman"/>
                <a:ea typeface="Times New Roman"/>
              </a:rPr>
              <a:t>11</a:t>
            </a:r>
          </a:p>
        </p:txBody>
      </p:sp>
      <p:sp>
        <p:nvSpPr>
          <p:cNvPr id="408" name="TextBox 408"/>
          <p:cNvSpPr txBox="1"/>
          <p:nvPr/>
        </p:nvSpPr>
        <p:spPr>
          <a:xfrm>
            <a:off x="462478" y="4424981"/>
            <a:ext cx="613449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18</a:t>
            </a:r>
          </a:p>
        </p:txBody>
      </p:sp>
      <p:sp>
        <p:nvSpPr>
          <p:cNvPr id="409" name="TextBox 409"/>
          <p:cNvSpPr txBox="1"/>
          <p:nvPr/>
        </p:nvSpPr>
        <p:spPr>
          <a:xfrm>
            <a:off x="462477" y="5555255"/>
            <a:ext cx="616401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25</a:t>
            </a:r>
          </a:p>
        </p:txBody>
      </p:sp>
      <p:sp>
        <p:nvSpPr>
          <p:cNvPr id="410" name="TextBox 410"/>
          <p:cNvSpPr txBox="1"/>
          <p:nvPr/>
        </p:nvSpPr>
        <p:spPr>
          <a:xfrm>
            <a:off x="462299" y="6685529"/>
            <a:ext cx="515962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7" algn="l"/>
                <a:tab pos="3844924" algn="l"/>
                <a:tab pos="4814645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12" name="TextBox 382"/>
          <p:cNvSpPr txBox="1"/>
          <p:nvPr/>
        </p:nvSpPr>
        <p:spPr>
          <a:xfrm>
            <a:off x="5129575" y="7834624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1C9AEE"/>
                </a:solidFill>
                <a:latin typeface="Times New Roman"/>
                <a:ea typeface="Times New Roman"/>
              </a:rPr>
              <a:t>أشياء للذكري</a:t>
            </a:r>
            <a:endParaRPr lang="en-US" altLang="zh-CN" sz="120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13" name="TextBox 376"/>
          <p:cNvSpPr txBox="1"/>
          <p:nvPr/>
        </p:nvSpPr>
        <p:spPr>
          <a:xfrm>
            <a:off x="586491" y="1965007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Freeform 412"/>
          <p:cNvSpPr/>
          <p:nvPr/>
        </p:nvSpPr>
        <p:spPr>
          <a:xfrm>
            <a:off x="-6350" y="-577850"/>
            <a:ext cx="7562850" cy="2000250"/>
          </a:xfrm>
          <a:custGeom>
            <a:avLst/>
            <a:gdLst>
              <a:gd name="connsiteX0" fmla="*/ 6350 w 7562850"/>
              <a:gd name="connsiteY0" fmla="*/ 1853 h 2000250"/>
              <a:gd name="connsiteX1" fmla="*/ 6350 w 7562850"/>
              <a:gd name="connsiteY1" fmla="*/ 1600084 h 2000250"/>
              <a:gd name="connsiteX2" fmla="*/ 62941 w 7562850"/>
              <a:gd name="connsiteY2" fmla="*/ 1615832 h 2000250"/>
              <a:gd name="connsiteX3" fmla="*/ 152628 w 7562850"/>
              <a:gd name="connsiteY3" fmla="*/ 1655126 h 2000250"/>
              <a:gd name="connsiteX4" fmla="*/ 175996 w 7562850"/>
              <a:gd name="connsiteY4" fmla="*/ 1655774 h 2000250"/>
              <a:gd name="connsiteX5" fmla="*/ 245541 w 7562850"/>
              <a:gd name="connsiteY5" fmla="*/ 1656142 h 2000250"/>
              <a:gd name="connsiteX6" fmla="*/ 264452 w 7562850"/>
              <a:gd name="connsiteY6" fmla="*/ 1660562 h 2000250"/>
              <a:gd name="connsiteX7" fmla="*/ 268414 w 7562850"/>
              <a:gd name="connsiteY7" fmla="*/ 1661349 h 2000250"/>
              <a:gd name="connsiteX8" fmla="*/ 332117 w 7562850"/>
              <a:gd name="connsiteY8" fmla="*/ 1648827 h 2000250"/>
              <a:gd name="connsiteX9" fmla="*/ 464184 w 7562850"/>
              <a:gd name="connsiteY9" fmla="*/ 1604250 h 2000250"/>
              <a:gd name="connsiteX10" fmla="*/ 519836 w 7562850"/>
              <a:gd name="connsiteY10" fmla="*/ 1610181 h 2000250"/>
              <a:gd name="connsiteX11" fmla="*/ 608291 w 7562850"/>
              <a:gd name="connsiteY11" fmla="*/ 1634743 h 2000250"/>
              <a:gd name="connsiteX12" fmla="*/ 657047 w 7562850"/>
              <a:gd name="connsiteY12" fmla="*/ 1645233 h 2000250"/>
              <a:gd name="connsiteX13" fmla="*/ 717613 w 7562850"/>
              <a:gd name="connsiteY13" fmla="*/ 1622970 h 2000250"/>
              <a:gd name="connsiteX14" fmla="*/ 763066 w 7562850"/>
              <a:gd name="connsiteY14" fmla="*/ 1605202 h 2000250"/>
              <a:gd name="connsiteX15" fmla="*/ 867879 w 7562850"/>
              <a:gd name="connsiteY15" fmla="*/ 1575091 h 2000250"/>
              <a:gd name="connsiteX16" fmla="*/ 898931 w 7562850"/>
              <a:gd name="connsiteY16" fmla="*/ 1573541 h 2000250"/>
              <a:gd name="connsiteX17" fmla="*/ 1071117 w 7562850"/>
              <a:gd name="connsiteY17" fmla="*/ 1604555 h 2000250"/>
              <a:gd name="connsiteX18" fmla="*/ 1099908 w 7562850"/>
              <a:gd name="connsiteY18" fmla="*/ 1620303 h 2000250"/>
              <a:gd name="connsiteX19" fmla="*/ 1113967 w 7562850"/>
              <a:gd name="connsiteY19" fmla="*/ 1627161 h 2000250"/>
              <a:gd name="connsiteX20" fmla="*/ 1121689 w 7562850"/>
              <a:gd name="connsiteY20" fmla="*/ 1618106 h 2000250"/>
              <a:gd name="connsiteX21" fmla="*/ 1135773 w 7562850"/>
              <a:gd name="connsiteY21" fmla="*/ 1606104 h 2000250"/>
              <a:gd name="connsiteX22" fmla="*/ 1253807 w 7562850"/>
              <a:gd name="connsiteY22" fmla="*/ 1615782 h 2000250"/>
              <a:gd name="connsiteX23" fmla="*/ 1257858 w 7562850"/>
              <a:gd name="connsiteY23" fmla="*/ 1616429 h 2000250"/>
              <a:gd name="connsiteX24" fmla="*/ 1320406 w 7562850"/>
              <a:gd name="connsiteY24" fmla="*/ 1617077 h 2000250"/>
              <a:gd name="connsiteX25" fmla="*/ 1338135 w 7562850"/>
              <a:gd name="connsiteY25" fmla="*/ 1612835 h 2000250"/>
              <a:gd name="connsiteX26" fmla="*/ 1486700 w 7562850"/>
              <a:gd name="connsiteY26" fmla="*/ 1618893 h 2000250"/>
              <a:gd name="connsiteX27" fmla="*/ 1501533 w 7562850"/>
              <a:gd name="connsiteY27" fmla="*/ 1622830 h 2000250"/>
              <a:gd name="connsiteX28" fmla="*/ 1509788 w 7562850"/>
              <a:gd name="connsiteY28" fmla="*/ 1624176 h 2000250"/>
              <a:gd name="connsiteX29" fmla="*/ 1571713 w 7562850"/>
              <a:gd name="connsiteY29" fmla="*/ 1626792 h 2000250"/>
              <a:gd name="connsiteX30" fmla="*/ 1660144 w 7562850"/>
              <a:gd name="connsiteY30" fmla="*/ 1638896 h 2000250"/>
              <a:gd name="connsiteX31" fmla="*/ 1721586 w 7562850"/>
              <a:gd name="connsiteY31" fmla="*/ 1608847 h 2000250"/>
              <a:gd name="connsiteX32" fmla="*/ 1829282 w 7562850"/>
              <a:gd name="connsiteY32" fmla="*/ 1578659 h 2000250"/>
              <a:gd name="connsiteX33" fmla="*/ 1847253 w 7562850"/>
              <a:gd name="connsiteY33" fmla="*/ 1580691 h 2000250"/>
              <a:gd name="connsiteX34" fmla="*/ 1853285 w 7562850"/>
              <a:gd name="connsiteY34" fmla="*/ 1580603 h 2000250"/>
              <a:gd name="connsiteX35" fmla="*/ 1918182 w 7562850"/>
              <a:gd name="connsiteY35" fmla="*/ 1581746 h 2000250"/>
              <a:gd name="connsiteX36" fmla="*/ 2085352 w 7562850"/>
              <a:gd name="connsiteY36" fmla="*/ 1582241 h 2000250"/>
              <a:gd name="connsiteX37" fmla="*/ 2203018 w 7562850"/>
              <a:gd name="connsiteY37" fmla="*/ 1561680 h 2000250"/>
              <a:gd name="connsiteX38" fmla="*/ 2204085 w 7562850"/>
              <a:gd name="connsiteY38" fmla="*/ 1561210 h 2000250"/>
              <a:gd name="connsiteX39" fmla="*/ 2425331 w 7562850"/>
              <a:gd name="connsiteY39" fmla="*/ 1521167 h 2000250"/>
              <a:gd name="connsiteX40" fmla="*/ 2441397 w 7562850"/>
              <a:gd name="connsiteY40" fmla="*/ 1522132 h 2000250"/>
              <a:gd name="connsiteX41" fmla="*/ 2449487 w 7562850"/>
              <a:gd name="connsiteY41" fmla="*/ 1521941 h 2000250"/>
              <a:gd name="connsiteX42" fmla="*/ 2563888 w 7562850"/>
              <a:gd name="connsiteY42" fmla="*/ 1579167 h 2000250"/>
              <a:gd name="connsiteX43" fmla="*/ 2622676 w 7562850"/>
              <a:gd name="connsiteY43" fmla="*/ 1636749 h 2000250"/>
              <a:gd name="connsiteX44" fmla="*/ 2628785 w 7562850"/>
              <a:gd name="connsiteY44" fmla="*/ 1641956 h 2000250"/>
              <a:gd name="connsiteX45" fmla="*/ 2660637 w 7562850"/>
              <a:gd name="connsiteY45" fmla="*/ 1654148 h 2000250"/>
              <a:gd name="connsiteX46" fmla="*/ 2762173 w 7562850"/>
              <a:gd name="connsiteY46" fmla="*/ 1661286 h 2000250"/>
              <a:gd name="connsiteX47" fmla="*/ 2796120 w 7562850"/>
              <a:gd name="connsiteY47" fmla="*/ 1669896 h 2000250"/>
              <a:gd name="connsiteX48" fmla="*/ 2938348 w 7562850"/>
              <a:gd name="connsiteY48" fmla="*/ 1680044 h 2000250"/>
              <a:gd name="connsiteX49" fmla="*/ 3266275 w 7562850"/>
              <a:gd name="connsiteY49" fmla="*/ 1745029 h 2000250"/>
              <a:gd name="connsiteX50" fmla="*/ 3381502 w 7562850"/>
              <a:gd name="connsiteY50" fmla="*/ 1770112 h 2000250"/>
              <a:gd name="connsiteX51" fmla="*/ 3468230 w 7562850"/>
              <a:gd name="connsiteY51" fmla="*/ 1757463 h 2000250"/>
              <a:gd name="connsiteX52" fmla="*/ 3511422 w 7562850"/>
              <a:gd name="connsiteY52" fmla="*/ 1748789 h 2000250"/>
              <a:gd name="connsiteX53" fmla="*/ 3540975 w 7562850"/>
              <a:gd name="connsiteY53" fmla="*/ 1750287 h 2000250"/>
              <a:gd name="connsiteX54" fmla="*/ 3615423 w 7562850"/>
              <a:gd name="connsiteY54" fmla="*/ 1783815 h 2000250"/>
              <a:gd name="connsiteX55" fmla="*/ 3729037 w 7562850"/>
              <a:gd name="connsiteY55" fmla="*/ 1829205 h 2000250"/>
              <a:gd name="connsiteX56" fmla="*/ 3756774 w 7562850"/>
              <a:gd name="connsiteY56" fmla="*/ 1839314 h 2000250"/>
              <a:gd name="connsiteX57" fmla="*/ 3805453 w 7562850"/>
              <a:gd name="connsiteY57" fmla="*/ 1852687 h 2000250"/>
              <a:gd name="connsiteX58" fmla="*/ 3897338 w 7562850"/>
              <a:gd name="connsiteY58" fmla="*/ 1888679 h 2000250"/>
              <a:gd name="connsiteX59" fmla="*/ 3934002 w 7562850"/>
              <a:gd name="connsiteY59" fmla="*/ 1916340 h 2000250"/>
              <a:gd name="connsiteX60" fmla="*/ 4090225 w 7562850"/>
              <a:gd name="connsiteY60" fmla="*/ 1992209 h 2000250"/>
              <a:gd name="connsiteX61" fmla="*/ 4101642 w 7562850"/>
              <a:gd name="connsiteY61" fmla="*/ 1998191 h 2000250"/>
              <a:gd name="connsiteX62" fmla="*/ 4111116 w 7562850"/>
              <a:gd name="connsiteY62" fmla="*/ 2003982 h 2000250"/>
              <a:gd name="connsiteX63" fmla="*/ 4267936 w 7562850"/>
              <a:gd name="connsiteY63" fmla="*/ 2003982 h 2000250"/>
              <a:gd name="connsiteX64" fmla="*/ 4348048 w 7562850"/>
              <a:gd name="connsiteY64" fmla="*/ 1985885 h 2000250"/>
              <a:gd name="connsiteX65" fmla="*/ 4395609 w 7562850"/>
              <a:gd name="connsiteY65" fmla="*/ 1968626 h 2000250"/>
              <a:gd name="connsiteX66" fmla="*/ 4518012 w 7562850"/>
              <a:gd name="connsiteY66" fmla="*/ 1955748 h 2000250"/>
              <a:gd name="connsiteX67" fmla="*/ 4584522 w 7562850"/>
              <a:gd name="connsiteY67" fmla="*/ 1971661 h 2000250"/>
              <a:gd name="connsiteX68" fmla="*/ 4614862 w 7562850"/>
              <a:gd name="connsiteY68" fmla="*/ 1971102 h 2000250"/>
              <a:gd name="connsiteX69" fmla="*/ 4654753 w 7562850"/>
              <a:gd name="connsiteY69" fmla="*/ 1987168 h 2000250"/>
              <a:gd name="connsiteX70" fmla="*/ 4709833 w 7562850"/>
              <a:gd name="connsiteY70" fmla="*/ 2004719 h 2000250"/>
              <a:gd name="connsiteX71" fmla="*/ 4843259 w 7562850"/>
              <a:gd name="connsiteY71" fmla="*/ 1977541 h 2000250"/>
              <a:gd name="connsiteX72" fmla="*/ 5070563 w 7562850"/>
              <a:gd name="connsiteY72" fmla="*/ 1903094 h 2000250"/>
              <a:gd name="connsiteX73" fmla="*/ 5099354 w 7562850"/>
              <a:gd name="connsiteY73" fmla="*/ 1886177 h 2000250"/>
              <a:gd name="connsiteX74" fmla="*/ 5110060 w 7562850"/>
              <a:gd name="connsiteY74" fmla="*/ 1877732 h 2000250"/>
              <a:gd name="connsiteX75" fmla="*/ 5132311 w 7562850"/>
              <a:gd name="connsiteY75" fmla="*/ 1860396 h 2000250"/>
              <a:gd name="connsiteX76" fmla="*/ 5143360 w 7562850"/>
              <a:gd name="connsiteY76" fmla="*/ 1851532 h 2000250"/>
              <a:gd name="connsiteX77" fmla="*/ 5298566 w 7562850"/>
              <a:gd name="connsiteY77" fmla="*/ 1842324 h 2000250"/>
              <a:gd name="connsiteX78" fmla="*/ 5358472 w 7562850"/>
              <a:gd name="connsiteY78" fmla="*/ 1825027 h 2000250"/>
              <a:gd name="connsiteX79" fmla="*/ 5530494 w 7562850"/>
              <a:gd name="connsiteY79" fmla="*/ 1866873 h 2000250"/>
              <a:gd name="connsiteX80" fmla="*/ 5597880 w 7562850"/>
              <a:gd name="connsiteY80" fmla="*/ 1882316 h 2000250"/>
              <a:gd name="connsiteX81" fmla="*/ 5630062 w 7562850"/>
              <a:gd name="connsiteY81" fmla="*/ 1888641 h 2000250"/>
              <a:gd name="connsiteX82" fmla="*/ 5700293 w 7562850"/>
              <a:gd name="connsiteY82" fmla="*/ 1907805 h 2000250"/>
              <a:gd name="connsiteX83" fmla="*/ 5759018 w 7562850"/>
              <a:gd name="connsiteY83" fmla="*/ 1895601 h 2000250"/>
              <a:gd name="connsiteX84" fmla="*/ 5797791 w 7562850"/>
              <a:gd name="connsiteY84" fmla="*/ 1878964 h 2000250"/>
              <a:gd name="connsiteX85" fmla="*/ 5806605 w 7562850"/>
              <a:gd name="connsiteY85" fmla="*/ 1878164 h 2000250"/>
              <a:gd name="connsiteX86" fmla="*/ 5813869 w 7562850"/>
              <a:gd name="connsiteY86" fmla="*/ 1877071 h 2000250"/>
              <a:gd name="connsiteX87" fmla="*/ 5908243 w 7562850"/>
              <a:gd name="connsiteY87" fmla="*/ 1903729 h 2000250"/>
              <a:gd name="connsiteX88" fmla="*/ 5944730 w 7562850"/>
              <a:gd name="connsiteY88" fmla="*/ 1910638 h 2000250"/>
              <a:gd name="connsiteX89" fmla="*/ 5960097 w 7562850"/>
              <a:gd name="connsiteY89" fmla="*/ 1916035 h 2000250"/>
              <a:gd name="connsiteX90" fmla="*/ 5974562 w 7562850"/>
              <a:gd name="connsiteY90" fmla="*/ 1921941 h 2000250"/>
              <a:gd name="connsiteX91" fmla="*/ 5999162 w 7562850"/>
              <a:gd name="connsiteY91" fmla="*/ 1927719 h 2000250"/>
              <a:gd name="connsiteX92" fmla="*/ 6060427 w 7562850"/>
              <a:gd name="connsiteY92" fmla="*/ 1921102 h 2000250"/>
              <a:gd name="connsiteX93" fmla="*/ 6132105 w 7562850"/>
              <a:gd name="connsiteY93" fmla="*/ 1907755 h 2000250"/>
              <a:gd name="connsiteX94" fmla="*/ 6290957 w 7562850"/>
              <a:gd name="connsiteY94" fmla="*/ 1876716 h 2000250"/>
              <a:gd name="connsiteX95" fmla="*/ 6433946 w 7562850"/>
              <a:gd name="connsiteY95" fmla="*/ 1846248 h 2000250"/>
              <a:gd name="connsiteX96" fmla="*/ 6463322 w 7562850"/>
              <a:gd name="connsiteY96" fmla="*/ 1844902 h 2000250"/>
              <a:gd name="connsiteX97" fmla="*/ 6579413 w 7562850"/>
              <a:gd name="connsiteY97" fmla="*/ 1820836 h 2000250"/>
              <a:gd name="connsiteX98" fmla="*/ 6597281 w 7562850"/>
              <a:gd name="connsiteY98" fmla="*/ 1820290 h 2000250"/>
              <a:gd name="connsiteX99" fmla="*/ 6757009 w 7562850"/>
              <a:gd name="connsiteY99" fmla="*/ 1826132 h 2000250"/>
              <a:gd name="connsiteX100" fmla="*/ 6776313 w 7562850"/>
              <a:gd name="connsiteY100" fmla="*/ 1824252 h 2000250"/>
              <a:gd name="connsiteX101" fmla="*/ 6788836 w 7562850"/>
              <a:gd name="connsiteY101" fmla="*/ 1821814 h 2000250"/>
              <a:gd name="connsiteX102" fmla="*/ 6811226 w 7562850"/>
              <a:gd name="connsiteY102" fmla="*/ 1820480 h 2000250"/>
              <a:gd name="connsiteX103" fmla="*/ 6936752 w 7562850"/>
              <a:gd name="connsiteY103" fmla="*/ 1816543 h 2000250"/>
              <a:gd name="connsiteX104" fmla="*/ 6981050 w 7562850"/>
              <a:gd name="connsiteY104" fmla="*/ 1806180 h 2000250"/>
              <a:gd name="connsiteX105" fmla="*/ 6986193 w 7562850"/>
              <a:gd name="connsiteY105" fmla="*/ 1805278 h 2000250"/>
              <a:gd name="connsiteX106" fmla="*/ 7151585 w 7562850"/>
              <a:gd name="connsiteY106" fmla="*/ 1817343 h 2000250"/>
              <a:gd name="connsiteX107" fmla="*/ 7316228 w 7562850"/>
              <a:gd name="connsiteY107" fmla="*/ 1854948 h 2000250"/>
              <a:gd name="connsiteX108" fmla="*/ 7412952 w 7562850"/>
              <a:gd name="connsiteY108" fmla="*/ 1880348 h 2000250"/>
              <a:gd name="connsiteX109" fmla="*/ 7566355 w 7562850"/>
              <a:gd name="connsiteY109" fmla="*/ 1958478 h 2000250"/>
              <a:gd name="connsiteX110" fmla="*/ 7566355 w 7562850"/>
              <a:gd name="connsiteY110" fmla="*/ 1853 h 2000250"/>
              <a:gd name="connsiteX111" fmla="*/ 6350 w 7562850"/>
              <a:gd name="connsiteY111" fmla="*/ 1853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7562850" h="2000250">
                <a:moveTo>
                  <a:pt x="6350" y="1853"/>
                </a:moveTo>
                <a:lnTo>
                  <a:pt x="6350" y="1600084"/>
                </a:lnTo>
                <a:cubicBezTo>
                  <a:pt x="24193" y="1608174"/>
                  <a:pt x="43548" y="1612099"/>
                  <a:pt x="62941" y="1615832"/>
                </a:cubicBezTo>
                <a:cubicBezTo>
                  <a:pt x="95440" y="1622106"/>
                  <a:pt x="127838" y="1628367"/>
                  <a:pt x="152628" y="1655126"/>
                </a:cubicBezTo>
                <a:cubicBezTo>
                  <a:pt x="156451" y="1659216"/>
                  <a:pt x="169405" y="1658797"/>
                  <a:pt x="175996" y="1655774"/>
                </a:cubicBezTo>
                <a:cubicBezTo>
                  <a:pt x="200088" y="1644661"/>
                  <a:pt x="222707" y="1650376"/>
                  <a:pt x="245541" y="1656142"/>
                </a:cubicBezTo>
                <a:cubicBezTo>
                  <a:pt x="251815" y="1657730"/>
                  <a:pt x="258114" y="1659317"/>
                  <a:pt x="264452" y="1660562"/>
                </a:cubicBezTo>
                <a:cubicBezTo>
                  <a:pt x="265772" y="1660816"/>
                  <a:pt x="267093" y="1661082"/>
                  <a:pt x="268414" y="1661349"/>
                </a:cubicBezTo>
                <a:cubicBezTo>
                  <a:pt x="290931" y="1665807"/>
                  <a:pt x="315175" y="1670620"/>
                  <a:pt x="332117" y="1648827"/>
                </a:cubicBezTo>
                <a:cubicBezTo>
                  <a:pt x="366687" y="1604402"/>
                  <a:pt x="410324" y="1587981"/>
                  <a:pt x="464184" y="1604250"/>
                </a:cubicBezTo>
                <a:cubicBezTo>
                  <a:pt x="482003" y="1609622"/>
                  <a:pt x="500913" y="1609901"/>
                  <a:pt x="519836" y="1610181"/>
                </a:cubicBezTo>
                <a:cubicBezTo>
                  <a:pt x="551141" y="1610651"/>
                  <a:pt x="582358" y="1611121"/>
                  <a:pt x="608291" y="1634743"/>
                </a:cubicBezTo>
                <a:cubicBezTo>
                  <a:pt x="623506" y="1648560"/>
                  <a:pt x="637908" y="1653043"/>
                  <a:pt x="657047" y="1645233"/>
                </a:cubicBezTo>
                <a:cubicBezTo>
                  <a:pt x="676960" y="1637079"/>
                  <a:pt x="697293" y="1629942"/>
                  <a:pt x="717613" y="1622970"/>
                </a:cubicBezTo>
                <a:cubicBezTo>
                  <a:pt x="732802" y="1617788"/>
                  <a:pt x="747915" y="1611489"/>
                  <a:pt x="763066" y="1605202"/>
                </a:cubicBezTo>
                <a:cubicBezTo>
                  <a:pt x="797826" y="1590763"/>
                  <a:pt x="832650" y="1576310"/>
                  <a:pt x="867879" y="1575091"/>
                </a:cubicBezTo>
                <a:cubicBezTo>
                  <a:pt x="878103" y="1574735"/>
                  <a:pt x="888491" y="1574138"/>
                  <a:pt x="898931" y="1573541"/>
                </a:cubicBezTo>
                <a:cubicBezTo>
                  <a:pt x="957275" y="1570176"/>
                  <a:pt x="1017981" y="1566671"/>
                  <a:pt x="1071117" y="1604555"/>
                </a:cubicBezTo>
                <a:cubicBezTo>
                  <a:pt x="1079931" y="1610829"/>
                  <a:pt x="1089875" y="1615540"/>
                  <a:pt x="1099908" y="1620303"/>
                </a:cubicBezTo>
                <a:cubicBezTo>
                  <a:pt x="1104620" y="1622513"/>
                  <a:pt x="1109319" y="1624748"/>
                  <a:pt x="1113967" y="1627161"/>
                </a:cubicBezTo>
                <a:cubicBezTo>
                  <a:pt x="1116634" y="1624430"/>
                  <a:pt x="1119212" y="1621205"/>
                  <a:pt x="1121689" y="1618106"/>
                </a:cubicBezTo>
                <a:cubicBezTo>
                  <a:pt x="1126705" y="1611768"/>
                  <a:pt x="1131316" y="1605952"/>
                  <a:pt x="1135773" y="1606104"/>
                </a:cubicBezTo>
                <a:cubicBezTo>
                  <a:pt x="1175169" y="1607349"/>
                  <a:pt x="1214882" y="1609495"/>
                  <a:pt x="1253807" y="1615782"/>
                </a:cubicBezTo>
                <a:cubicBezTo>
                  <a:pt x="1255166" y="1615997"/>
                  <a:pt x="1256512" y="1616213"/>
                  <a:pt x="1257858" y="1616429"/>
                </a:cubicBezTo>
                <a:cubicBezTo>
                  <a:pt x="1278750" y="1619833"/>
                  <a:pt x="1296161" y="1622678"/>
                  <a:pt x="1320406" y="1617077"/>
                </a:cubicBezTo>
                <a:cubicBezTo>
                  <a:pt x="1326248" y="1615731"/>
                  <a:pt x="1332179" y="1614283"/>
                  <a:pt x="1338135" y="1612835"/>
                </a:cubicBezTo>
                <a:cubicBezTo>
                  <a:pt x="1386408" y="1601062"/>
                  <a:pt x="1437855" y="1588527"/>
                  <a:pt x="1486700" y="1618893"/>
                </a:cubicBezTo>
                <a:cubicBezTo>
                  <a:pt x="1490840" y="1621471"/>
                  <a:pt x="1496174" y="1622144"/>
                  <a:pt x="1501533" y="1622830"/>
                </a:cubicBezTo>
                <a:cubicBezTo>
                  <a:pt x="1504327" y="1623186"/>
                  <a:pt x="1507147" y="1623541"/>
                  <a:pt x="1509788" y="1624176"/>
                </a:cubicBezTo>
                <a:cubicBezTo>
                  <a:pt x="1530146" y="1629040"/>
                  <a:pt x="1550885" y="1627923"/>
                  <a:pt x="1571713" y="1626792"/>
                </a:cubicBezTo>
                <a:cubicBezTo>
                  <a:pt x="1601228" y="1625192"/>
                  <a:pt x="1630933" y="1623579"/>
                  <a:pt x="1660144" y="1638896"/>
                </a:cubicBezTo>
                <a:cubicBezTo>
                  <a:pt x="1680527" y="1649589"/>
                  <a:pt x="1704213" y="1627808"/>
                  <a:pt x="1721586" y="1608847"/>
                </a:cubicBezTo>
                <a:cubicBezTo>
                  <a:pt x="1750644" y="1577174"/>
                  <a:pt x="1784362" y="1557590"/>
                  <a:pt x="1829282" y="1578659"/>
                </a:cubicBezTo>
                <a:cubicBezTo>
                  <a:pt x="1834426" y="1581060"/>
                  <a:pt x="1840915" y="1580882"/>
                  <a:pt x="1847253" y="1580691"/>
                </a:cubicBezTo>
                <a:cubicBezTo>
                  <a:pt x="1849297" y="1580641"/>
                  <a:pt x="1851329" y="1580577"/>
                  <a:pt x="1853285" y="1580603"/>
                </a:cubicBezTo>
                <a:cubicBezTo>
                  <a:pt x="1874926" y="1580869"/>
                  <a:pt x="1896541" y="1581301"/>
                  <a:pt x="1918182" y="1581746"/>
                </a:cubicBezTo>
                <a:cubicBezTo>
                  <a:pt x="1973922" y="1582850"/>
                  <a:pt x="2029701" y="1583968"/>
                  <a:pt x="2085352" y="1582241"/>
                </a:cubicBezTo>
                <a:cubicBezTo>
                  <a:pt x="2124964" y="1581047"/>
                  <a:pt x="2167877" y="1577770"/>
                  <a:pt x="2203018" y="1561680"/>
                </a:cubicBezTo>
                <a:lnTo>
                  <a:pt x="2204085" y="1561210"/>
                </a:lnTo>
                <a:cubicBezTo>
                  <a:pt x="2275446" y="1528571"/>
                  <a:pt x="2344458" y="1496998"/>
                  <a:pt x="2425331" y="1521167"/>
                </a:cubicBezTo>
                <a:cubicBezTo>
                  <a:pt x="2430322" y="1522652"/>
                  <a:pt x="2435872" y="1522386"/>
                  <a:pt x="2441397" y="1522132"/>
                </a:cubicBezTo>
                <a:cubicBezTo>
                  <a:pt x="2444114" y="1522005"/>
                  <a:pt x="2446845" y="1521865"/>
                  <a:pt x="2449487" y="1521941"/>
                </a:cubicBezTo>
                <a:cubicBezTo>
                  <a:pt x="2496413" y="1523478"/>
                  <a:pt x="2534310" y="1540598"/>
                  <a:pt x="2563888" y="1579167"/>
                </a:cubicBezTo>
                <a:cubicBezTo>
                  <a:pt x="2580385" y="1600745"/>
                  <a:pt x="2601722" y="1618893"/>
                  <a:pt x="2622676" y="1636749"/>
                </a:cubicBezTo>
                <a:cubicBezTo>
                  <a:pt x="2624708" y="1638489"/>
                  <a:pt x="2626753" y="1640216"/>
                  <a:pt x="2628785" y="1641956"/>
                </a:cubicBezTo>
                <a:cubicBezTo>
                  <a:pt x="2637142" y="1649119"/>
                  <a:pt x="2651912" y="1656866"/>
                  <a:pt x="2660637" y="1654148"/>
                </a:cubicBezTo>
                <a:cubicBezTo>
                  <a:pt x="2696679" y="1643048"/>
                  <a:pt x="2729229" y="1652116"/>
                  <a:pt x="2762173" y="1661286"/>
                </a:cubicBezTo>
                <a:cubicBezTo>
                  <a:pt x="2773400" y="1664410"/>
                  <a:pt x="2784665" y="1667534"/>
                  <a:pt x="2796120" y="1669896"/>
                </a:cubicBezTo>
                <a:cubicBezTo>
                  <a:pt x="2842323" y="1679383"/>
                  <a:pt x="2891002" y="1681834"/>
                  <a:pt x="2938348" y="1680044"/>
                </a:cubicBezTo>
                <a:cubicBezTo>
                  <a:pt x="3053219" y="1675726"/>
                  <a:pt x="3162566" y="1690089"/>
                  <a:pt x="3266275" y="1745029"/>
                </a:cubicBezTo>
                <a:cubicBezTo>
                  <a:pt x="3300005" y="1762886"/>
                  <a:pt x="3342817" y="1770150"/>
                  <a:pt x="3381502" y="1770112"/>
                </a:cubicBezTo>
                <a:cubicBezTo>
                  <a:pt x="3410419" y="1770099"/>
                  <a:pt x="3439274" y="1763787"/>
                  <a:pt x="3468230" y="1757463"/>
                </a:cubicBezTo>
                <a:cubicBezTo>
                  <a:pt x="3482606" y="1754313"/>
                  <a:pt x="3496995" y="1751176"/>
                  <a:pt x="3511422" y="1748789"/>
                </a:cubicBezTo>
                <a:cubicBezTo>
                  <a:pt x="3521024" y="1747239"/>
                  <a:pt x="3532098" y="1747049"/>
                  <a:pt x="3540975" y="1750287"/>
                </a:cubicBezTo>
                <a:cubicBezTo>
                  <a:pt x="3566604" y="1759660"/>
                  <a:pt x="3590975" y="1771725"/>
                  <a:pt x="3615423" y="1783815"/>
                </a:cubicBezTo>
                <a:cubicBezTo>
                  <a:pt x="3651770" y="1801811"/>
                  <a:pt x="3688232" y="1819845"/>
                  <a:pt x="3729037" y="1829205"/>
                </a:cubicBezTo>
                <a:cubicBezTo>
                  <a:pt x="3738575" y="1831377"/>
                  <a:pt x="3747579" y="1835288"/>
                  <a:pt x="3756774" y="1839314"/>
                </a:cubicBezTo>
                <a:cubicBezTo>
                  <a:pt x="3771353" y="1845664"/>
                  <a:pt x="3786504" y="1852268"/>
                  <a:pt x="3805453" y="1852687"/>
                </a:cubicBezTo>
                <a:cubicBezTo>
                  <a:pt x="3836542" y="1853411"/>
                  <a:pt x="3870921" y="1869896"/>
                  <a:pt x="3897338" y="1888679"/>
                </a:cubicBezTo>
                <a:cubicBezTo>
                  <a:pt x="3909783" y="1897544"/>
                  <a:pt x="3921899" y="1906954"/>
                  <a:pt x="3934002" y="1916340"/>
                </a:cubicBezTo>
                <a:cubicBezTo>
                  <a:pt x="3980370" y="1952357"/>
                  <a:pt x="4026446" y="1988133"/>
                  <a:pt x="4090225" y="1992209"/>
                </a:cubicBezTo>
                <a:cubicBezTo>
                  <a:pt x="4094213" y="1992476"/>
                  <a:pt x="4097883" y="1995308"/>
                  <a:pt x="4101642" y="1998191"/>
                </a:cubicBezTo>
                <a:cubicBezTo>
                  <a:pt x="4104690" y="2000515"/>
                  <a:pt x="4107789" y="2002878"/>
                  <a:pt x="4111116" y="2003982"/>
                </a:cubicBezTo>
                <a:cubicBezTo>
                  <a:pt x="4163377" y="2021127"/>
                  <a:pt x="4217644" y="2034640"/>
                  <a:pt x="4267936" y="2003982"/>
                </a:cubicBezTo>
                <a:cubicBezTo>
                  <a:pt x="4294466" y="1987815"/>
                  <a:pt x="4319904" y="1983891"/>
                  <a:pt x="4348048" y="1985885"/>
                </a:cubicBezTo>
                <a:cubicBezTo>
                  <a:pt x="4367250" y="1987282"/>
                  <a:pt x="4380763" y="1984323"/>
                  <a:pt x="4395609" y="1968626"/>
                </a:cubicBezTo>
                <a:cubicBezTo>
                  <a:pt x="4422990" y="1939619"/>
                  <a:pt x="4488586" y="1929649"/>
                  <a:pt x="4518012" y="1955748"/>
                </a:cubicBezTo>
                <a:cubicBezTo>
                  <a:pt x="4540275" y="1975496"/>
                  <a:pt x="4562411" y="1973579"/>
                  <a:pt x="4584522" y="1971661"/>
                </a:cubicBezTo>
                <a:cubicBezTo>
                  <a:pt x="4594643" y="1970785"/>
                  <a:pt x="4604753" y="1969908"/>
                  <a:pt x="4614862" y="1971102"/>
                </a:cubicBezTo>
                <a:cubicBezTo>
                  <a:pt x="4629632" y="1972855"/>
                  <a:pt x="4642065" y="1979941"/>
                  <a:pt x="4654753" y="1987168"/>
                </a:cubicBezTo>
                <a:cubicBezTo>
                  <a:pt x="4670933" y="1996388"/>
                  <a:pt x="4687506" y="2005837"/>
                  <a:pt x="4709833" y="2004719"/>
                </a:cubicBezTo>
                <a:cubicBezTo>
                  <a:pt x="4756645" y="2002357"/>
                  <a:pt x="4803013" y="1994724"/>
                  <a:pt x="4843259" y="1977541"/>
                </a:cubicBezTo>
                <a:cubicBezTo>
                  <a:pt x="4917325" y="1945931"/>
                  <a:pt x="4990300" y="1915235"/>
                  <a:pt x="5070563" y="1903094"/>
                </a:cubicBezTo>
                <a:cubicBezTo>
                  <a:pt x="5080749" y="1901557"/>
                  <a:pt x="5090109" y="1893823"/>
                  <a:pt x="5099354" y="1886177"/>
                </a:cubicBezTo>
                <a:cubicBezTo>
                  <a:pt x="5102923" y="1883231"/>
                  <a:pt x="5106479" y="1880297"/>
                  <a:pt x="5110060" y="1877732"/>
                </a:cubicBezTo>
                <a:cubicBezTo>
                  <a:pt x="5117579" y="1872322"/>
                  <a:pt x="5124767" y="1866505"/>
                  <a:pt x="5132311" y="1860396"/>
                </a:cubicBezTo>
                <a:cubicBezTo>
                  <a:pt x="5135892" y="1857501"/>
                  <a:pt x="5139550" y="1854542"/>
                  <a:pt x="5143360" y="1851532"/>
                </a:cubicBezTo>
                <a:cubicBezTo>
                  <a:pt x="5199227" y="1892032"/>
                  <a:pt x="5249888" y="1895893"/>
                  <a:pt x="5298566" y="1842324"/>
                </a:cubicBezTo>
                <a:cubicBezTo>
                  <a:pt x="5311876" y="1827745"/>
                  <a:pt x="5331345" y="1817547"/>
                  <a:pt x="5358472" y="1825027"/>
                </a:cubicBezTo>
                <a:cubicBezTo>
                  <a:pt x="5415318" y="1840800"/>
                  <a:pt x="5472912" y="1853843"/>
                  <a:pt x="5530494" y="1866873"/>
                </a:cubicBezTo>
                <a:cubicBezTo>
                  <a:pt x="5552973" y="1871966"/>
                  <a:pt x="5575452" y="1877059"/>
                  <a:pt x="5597880" y="1882316"/>
                </a:cubicBezTo>
                <a:cubicBezTo>
                  <a:pt x="5608434" y="1884768"/>
                  <a:pt x="5619254" y="1886711"/>
                  <a:pt x="5630062" y="1888641"/>
                </a:cubicBezTo>
                <a:cubicBezTo>
                  <a:pt x="5654459" y="1893010"/>
                  <a:pt x="5678855" y="1897379"/>
                  <a:pt x="5700293" y="1907805"/>
                </a:cubicBezTo>
                <a:cubicBezTo>
                  <a:pt x="5726303" y="1920480"/>
                  <a:pt x="5742825" y="1907907"/>
                  <a:pt x="5759018" y="1895601"/>
                </a:cubicBezTo>
                <a:cubicBezTo>
                  <a:pt x="5770918" y="1886558"/>
                  <a:pt x="5782627" y="1877643"/>
                  <a:pt x="5797791" y="1878964"/>
                </a:cubicBezTo>
                <a:cubicBezTo>
                  <a:pt x="5800331" y="1879205"/>
                  <a:pt x="5802896" y="1878786"/>
                  <a:pt x="5806605" y="1878164"/>
                </a:cubicBezTo>
                <a:cubicBezTo>
                  <a:pt x="5808636" y="1877833"/>
                  <a:pt x="5810999" y="1877440"/>
                  <a:pt x="5813869" y="1877071"/>
                </a:cubicBezTo>
                <a:cubicBezTo>
                  <a:pt x="5838393" y="1901709"/>
                  <a:pt x="5868593" y="1914486"/>
                  <a:pt x="5908243" y="1903729"/>
                </a:cubicBezTo>
                <a:cubicBezTo>
                  <a:pt x="5918987" y="1900820"/>
                  <a:pt x="5931928" y="1905761"/>
                  <a:pt x="5944730" y="1910638"/>
                </a:cubicBezTo>
                <a:cubicBezTo>
                  <a:pt x="5949924" y="1912619"/>
                  <a:pt x="5955093" y="1914600"/>
                  <a:pt x="5960097" y="1916035"/>
                </a:cubicBezTo>
                <a:cubicBezTo>
                  <a:pt x="5964682" y="1917369"/>
                  <a:pt x="5969647" y="1919667"/>
                  <a:pt x="5974562" y="1921941"/>
                </a:cubicBezTo>
                <a:cubicBezTo>
                  <a:pt x="5983973" y="1926297"/>
                  <a:pt x="5993180" y="1930564"/>
                  <a:pt x="5999162" y="1927719"/>
                </a:cubicBezTo>
                <a:cubicBezTo>
                  <a:pt x="6018682" y="1918550"/>
                  <a:pt x="6039611" y="1919832"/>
                  <a:pt x="6060427" y="1921102"/>
                </a:cubicBezTo>
                <a:cubicBezTo>
                  <a:pt x="6085332" y="1922639"/>
                  <a:pt x="6110096" y="1924150"/>
                  <a:pt x="6132105" y="1907755"/>
                </a:cubicBezTo>
                <a:cubicBezTo>
                  <a:pt x="6186970" y="1906815"/>
                  <a:pt x="6238925" y="1891778"/>
                  <a:pt x="6290957" y="1876716"/>
                </a:cubicBezTo>
                <a:cubicBezTo>
                  <a:pt x="6337833" y="1863152"/>
                  <a:pt x="6384772" y="1849563"/>
                  <a:pt x="6433946" y="1846248"/>
                </a:cubicBezTo>
                <a:cubicBezTo>
                  <a:pt x="6443649" y="1845601"/>
                  <a:pt x="6453466" y="1845258"/>
                  <a:pt x="6463322" y="1844902"/>
                </a:cubicBezTo>
                <a:cubicBezTo>
                  <a:pt x="6502857" y="1843518"/>
                  <a:pt x="6543128" y="1842096"/>
                  <a:pt x="6579413" y="1820836"/>
                </a:cubicBezTo>
                <a:cubicBezTo>
                  <a:pt x="6583997" y="1818182"/>
                  <a:pt x="6591820" y="1818613"/>
                  <a:pt x="6597281" y="1820290"/>
                </a:cubicBezTo>
                <a:cubicBezTo>
                  <a:pt x="6650240" y="1836736"/>
                  <a:pt x="6703618" y="1831428"/>
                  <a:pt x="6757009" y="1826132"/>
                </a:cubicBezTo>
                <a:cubicBezTo>
                  <a:pt x="6763448" y="1825484"/>
                  <a:pt x="6769887" y="1824849"/>
                  <a:pt x="6776313" y="1824252"/>
                </a:cubicBezTo>
                <a:cubicBezTo>
                  <a:pt x="6780352" y="1823858"/>
                  <a:pt x="6784606" y="1822830"/>
                  <a:pt x="6788836" y="1821814"/>
                </a:cubicBezTo>
                <a:cubicBezTo>
                  <a:pt x="6796925" y="1819871"/>
                  <a:pt x="6804952" y="1817940"/>
                  <a:pt x="6811226" y="1820480"/>
                </a:cubicBezTo>
                <a:cubicBezTo>
                  <a:pt x="6855091" y="1838184"/>
                  <a:pt x="6895858" y="1827389"/>
                  <a:pt x="6936752" y="1816543"/>
                </a:cubicBezTo>
                <a:cubicBezTo>
                  <a:pt x="6951459" y="1812657"/>
                  <a:pt x="6966178" y="1808758"/>
                  <a:pt x="6981050" y="1806180"/>
                </a:cubicBezTo>
                <a:lnTo>
                  <a:pt x="6986193" y="1805278"/>
                </a:lnTo>
                <a:cubicBezTo>
                  <a:pt x="7041819" y="1795576"/>
                  <a:pt x="7098779" y="1785644"/>
                  <a:pt x="7151585" y="1817343"/>
                </a:cubicBezTo>
                <a:cubicBezTo>
                  <a:pt x="7202716" y="1848026"/>
                  <a:pt x="7256754" y="1864346"/>
                  <a:pt x="7316228" y="1854948"/>
                </a:cubicBezTo>
                <a:cubicBezTo>
                  <a:pt x="7352893" y="1849119"/>
                  <a:pt x="7383474" y="1860345"/>
                  <a:pt x="7412952" y="1880348"/>
                </a:cubicBezTo>
                <a:cubicBezTo>
                  <a:pt x="7461224" y="1913127"/>
                  <a:pt x="7508862" y="1942806"/>
                  <a:pt x="7566355" y="1958478"/>
                </a:cubicBezTo>
                <a:lnTo>
                  <a:pt x="7566355" y="1853"/>
                </a:lnTo>
                <a:lnTo>
                  <a:pt x="6350" y="185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4" name="Picture 4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414"/>
          <p:cNvSpPr txBox="1"/>
          <p:nvPr/>
        </p:nvSpPr>
        <p:spPr>
          <a:xfrm>
            <a:off x="462478" y="167915"/>
            <a:ext cx="6832107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4799851" algn="l"/>
              </a:tabLst>
            </a:pPr>
            <a:r>
              <a:rPr lang="ar-EG" altLang="zh-CN" sz="2300" spc="525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</a:t>
            </a:r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إ</a:t>
            </a:r>
            <a:r>
              <a:rPr lang="ar-EG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علانات المروجة </a:t>
            </a:r>
            <a:r>
              <a:rPr lang="en-US" altLang="zh-CN" sz="2300" spc="525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ديسمبر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15" name="TextBox 415"/>
          <p:cNvSpPr txBox="1"/>
          <p:nvPr/>
        </p:nvSpPr>
        <p:spPr>
          <a:xfrm>
            <a:off x="431999" y="1504434"/>
            <a:ext cx="5204356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rtl="1"/>
            <a:r>
              <a:rPr lang="ar-SA" altLang="zh-CN" sz="1900" b="1" dirty="0">
                <a:solidFill>
                  <a:srgbClr val="014D99"/>
                </a:solidFill>
                <a:latin typeface="Times New Roman"/>
                <a:ea typeface="Times New Roman"/>
              </a:rPr>
              <a:t>جدولة الإعلانات المروجة حول حملاتك القادمة</a:t>
            </a:r>
          </a:p>
        </p:txBody>
      </p:sp>
      <p:sp>
        <p:nvSpPr>
          <p:cNvPr id="417" name="TextBox 417"/>
          <p:cNvSpPr txBox="1"/>
          <p:nvPr/>
        </p:nvSpPr>
        <p:spPr>
          <a:xfrm>
            <a:off x="3346394" y="2164432"/>
            <a:ext cx="316577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61186" algn="l"/>
                <a:tab pos="1930907" algn="l"/>
                <a:tab pos="2900629" algn="l"/>
              </a:tabLst>
            </a:pPr>
            <a:r>
              <a:rPr lang="en-US" altLang="zh-CN" sz="1400" spc="10" dirty="0">
                <a:solidFill>
                  <a:srgbClr val="014D99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418" name="TextBox 418"/>
          <p:cNvSpPr txBox="1"/>
          <p:nvPr/>
        </p:nvSpPr>
        <p:spPr>
          <a:xfrm>
            <a:off x="462478" y="3294706"/>
            <a:ext cx="6092538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916" algn="l"/>
                <a:tab pos="3845102" algn="l"/>
                <a:tab pos="4814823" algn="l"/>
                <a:tab pos="5784545" algn="l"/>
              </a:tabLst>
            </a:pPr>
            <a:r>
              <a:rPr lang="en-US" altLang="zh-CN" sz="1400" spc="279" dirty="0">
                <a:solidFill>
                  <a:srgbClr val="014D99"/>
                </a:solidFill>
                <a:latin typeface="Times New Roman"/>
                <a:ea typeface="Times New Roman"/>
              </a:rPr>
              <a:t>5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6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7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8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9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10	</a:t>
            </a:r>
            <a:r>
              <a:rPr lang="en-US" altLang="zh-CN" sz="1400" spc="-10" dirty="0">
                <a:solidFill>
                  <a:srgbClr val="014D99"/>
                </a:solidFill>
                <a:latin typeface="Times New Roman"/>
                <a:ea typeface="Times New Roman"/>
              </a:rPr>
              <a:t>11</a:t>
            </a:r>
          </a:p>
        </p:txBody>
      </p:sp>
      <p:sp>
        <p:nvSpPr>
          <p:cNvPr id="419" name="TextBox 419"/>
          <p:cNvSpPr txBox="1"/>
          <p:nvPr/>
        </p:nvSpPr>
        <p:spPr>
          <a:xfrm>
            <a:off x="462478" y="4424981"/>
            <a:ext cx="6134497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5102" algn="l"/>
                <a:tab pos="4814823" algn="l"/>
                <a:tab pos="5784544" algn="l"/>
              </a:tabLst>
            </a:pP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12	13	</a:t>
            </a:r>
            <a:r>
              <a:rPr lang="en-US" altLang="zh-CN" sz="1400" spc="195" dirty="0">
                <a:solidFill>
                  <a:srgbClr val="014D99"/>
                </a:solidFill>
                <a:latin typeface="Times New Roman"/>
                <a:ea typeface="Times New Roman"/>
              </a:rPr>
              <a:t>14	</a:t>
            </a:r>
            <a:r>
              <a:rPr lang="en-US" altLang="zh-CN" sz="1400" spc="145" dirty="0">
                <a:solidFill>
                  <a:srgbClr val="014D99"/>
                </a:solidFill>
                <a:latin typeface="Times New Roman"/>
                <a:ea typeface="Times New Roman"/>
              </a:rPr>
              <a:t>15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16	</a:t>
            </a:r>
            <a:r>
              <a:rPr lang="en-US" altLang="zh-CN" sz="1400" spc="100" dirty="0">
                <a:solidFill>
                  <a:srgbClr val="014D99"/>
                </a:solidFill>
                <a:latin typeface="Times New Roman"/>
                <a:ea typeface="Times New Roman"/>
              </a:rPr>
              <a:t>17	</a:t>
            </a:r>
            <a:r>
              <a:rPr lang="en-US" altLang="zh-CN" sz="1400" spc="154" dirty="0">
                <a:solidFill>
                  <a:srgbClr val="014D99"/>
                </a:solidFill>
                <a:latin typeface="Times New Roman"/>
                <a:ea typeface="Times New Roman"/>
              </a:rPr>
              <a:t>18</a:t>
            </a:r>
          </a:p>
        </p:txBody>
      </p:sp>
      <p:sp>
        <p:nvSpPr>
          <p:cNvPr id="420" name="TextBox 420"/>
          <p:cNvSpPr txBox="1"/>
          <p:nvPr/>
        </p:nvSpPr>
        <p:spPr>
          <a:xfrm>
            <a:off x="462477" y="5555255"/>
            <a:ext cx="616401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8" algn="l"/>
                <a:tab pos="3844925" algn="l"/>
                <a:tab pos="4814646" algn="l"/>
                <a:tab pos="5784367" algn="l"/>
              </a:tabLst>
            </a:pP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19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1400" spc="160" dirty="0">
                <a:solidFill>
                  <a:srgbClr val="014D99"/>
                </a:solidFill>
                <a:latin typeface="Times New Roman"/>
                <a:ea typeface="Times New Roman"/>
              </a:rPr>
              <a:t>21	</a:t>
            </a:r>
            <a:r>
              <a:rPr lang="en-US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22	</a:t>
            </a: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23	</a:t>
            </a:r>
            <a:r>
              <a:rPr lang="en-US" altLang="zh-CN" sz="1400" spc="345" dirty="0">
                <a:solidFill>
                  <a:srgbClr val="014D99"/>
                </a:solidFill>
                <a:latin typeface="Times New Roman"/>
                <a:ea typeface="Times New Roman"/>
              </a:rPr>
              <a:t>24	</a:t>
            </a:r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25</a:t>
            </a:r>
          </a:p>
        </p:txBody>
      </p:sp>
      <p:sp>
        <p:nvSpPr>
          <p:cNvPr id="421" name="TextBox 421"/>
          <p:cNvSpPr txBox="1"/>
          <p:nvPr/>
        </p:nvSpPr>
        <p:spPr>
          <a:xfrm>
            <a:off x="462299" y="6685529"/>
            <a:ext cx="5159620" cy="21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52830" algn="l"/>
                <a:tab pos="1922551" algn="l"/>
                <a:tab pos="2883737" algn="l"/>
                <a:tab pos="3844924" algn="l"/>
                <a:tab pos="4814645" algn="l"/>
              </a:tabLst>
            </a:pPr>
            <a:r>
              <a:rPr lang="en-US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26	</a:t>
            </a:r>
            <a:r>
              <a:rPr lang="en-US" altLang="zh-CN" sz="1400" spc="240" dirty="0">
                <a:solidFill>
                  <a:srgbClr val="014D99"/>
                </a:solidFill>
                <a:latin typeface="Times New Roman"/>
                <a:ea typeface="Times New Roman"/>
              </a:rPr>
              <a:t>27	</a:t>
            </a:r>
            <a:r>
              <a:rPr lang="en-US" altLang="zh-CN" sz="1400" spc="325" dirty="0">
                <a:solidFill>
                  <a:srgbClr val="014D99"/>
                </a:solidFill>
                <a:latin typeface="Times New Roman"/>
                <a:ea typeface="Times New Roman"/>
              </a:rPr>
              <a:t>28	</a:t>
            </a:r>
            <a:r>
              <a:rPr lang="en-US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29	</a:t>
            </a:r>
            <a:r>
              <a:rPr lang="en-US" altLang="zh-CN" sz="1400" spc="340" dirty="0">
                <a:solidFill>
                  <a:srgbClr val="014D99"/>
                </a:solidFill>
                <a:latin typeface="Times New Roman"/>
                <a:ea typeface="Times New Roman"/>
              </a:rPr>
              <a:t>30	</a:t>
            </a:r>
            <a:r>
              <a:rPr lang="en-US" altLang="zh-CN" sz="1400" spc="135" dirty="0">
                <a:solidFill>
                  <a:srgbClr val="014D99"/>
                </a:solidFill>
                <a:latin typeface="Times New Roman"/>
                <a:ea typeface="Times New Roman"/>
              </a:rPr>
              <a:t>31</a:t>
            </a:r>
          </a:p>
        </p:txBody>
      </p:sp>
      <p:sp>
        <p:nvSpPr>
          <p:cNvPr id="422" name="TextBox 422"/>
          <p:cNvSpPr txBox="1"/>
          <p:nvPr/>
        </p:nvSpPr>
        <p:spPr>
          <a:xfrm>
            <a:off x="5171139" y="7855405"/>
            <a:ext cx="18878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sz="1200" dirty="0">
                <a:solidFill>
                  <a:srgbClr val="EB0176"/>
                </a:solidFill>
                <a:latin typeface="Times New Roman"/>
                <a:ea typeface="Times New Roman"/>
              </a:rPr>
              <a:t>أشياء للذكري</a:t>
            </a:r>
          </a:p>
        </p:txBody>
      </p:sp>
      <p:sp>
        <p:nvSpPr>
          <p:cNvPr id="13" name="TextBox 376"/>
          <p:cNvSpPr txBox="1"/>
          <p:nvPr/>
        </p:nvSpPr>
        <p:spPr>
          <a:xfrm>
            <a:off x="586491" y="1965007"/>
            <a:ext cx="640252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tabLst>
                <a:tab pos="964577" algn="l"/>
                <a:tab pos="1931784" algn="l"/>
                <a:tab pos="2893618" algn="l"/>
                <a:tab pos="3858196" algn="l"/>
                <a:tab pos="4822773" algn="l"/>
                <a:tab pos="5787351" algn="l"/>
              </a:tabLst>
            </a:pPr>
            <a:r>
              <a:rPr lang="ar-SA" altLang="zh-CN" sz="900" spc="179" dirty="0">
                <a:solidFill>
                  <a:srgbClr val="014D99"/>
                </a:solidFill>
                <a:latin typeface="Times New Roman"/>
                <a:ea typeface="Times New Roman"/>
              </a:rPr>
              <a:t>الاثنين	   الثلاثاء	الأربعاء	الخميس	الجمعة	السبت	الأحد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2" name="TextBox 424"/>
          <p:cNvSpPr txBox="1"/>
          <p:nvPr/>
        </p:nvSpPr>
        <p:spPr>
          <a:xfrm>
            <a:off x="993599" y="211920"/>
            <a:ext cx="6275999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932638" algn="l"/>
              </a:tabLst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ديسمبر</a:t>
            </a:r>
            <a:r>
              <a:rPr lang="en-US" altLang="zh-CN" sz="6250" spc="830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2300" spc="4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الأنعكاس</a:t>
            </a: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25" name="TextBox 425"/>
          <p:cNvSpPr txBox="1"/>
          <p:nvPr/>
        </p:nvSpPr>
        <p:spPr>
          <a:xfrm>
            <a:off x="3188946" y="1822295"/>
            <a:ext cx="3743166" cy="5890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نجح</a:t>
            </a:r>
            <a:endParaRPr lang="en-US" altLang="zh-CN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23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ما لم يعمل بشكل جيد</a:t>
            </a: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ar-SA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000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>
              <a:lnSpc>
                <a:spcPts val="1664"/>
              </a:lnSpc>
            </a:pPr>
            <a:endParaRPr lang="en-US" dirty="0">
              <a:solidFill>
                <a:prstClr val="black"/>
              </a:solidFill>
            </a:endParaRPr>
          </a:p>
          <a:p>
            <a:pPr lvl="0" algn="r" rtl="1"/>
            <a:r>
              <a:rPr lang="ar-SA" altLang="zh-CN" dirty="0">
                <a:solidFill>
                  <a:srgbClr val="FEFEFE"/>
                </a:solidFill>
                <a:latin typeface="Times New Roman"/>
                <a:ea typeface="Times New Roman"/>
              </a:rPr>
              <a:t>التعلم والفرص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reeform 426"/>
          <p:cNvSpPr/>
          <p:nvPr/>
        </p:nvSpPr>
        <p:spPr>
          <a:xfrm>
            <a:off x="0" y="0"/>
            <a:ext cx="7560005" cy="10692003"/>
          </a:xfrm>
          <a:custGeom>
            <a:avLst/>
            <a:gdLst>
              <a:gd name="connsiteX0" fmla="*/ 0 w 7560005"/>
              <a:gd name="connsiteY0" fmla="*/ 10692003 h 10692003"/>
              <a:gd name="connsiteX1" fmla="*/ 7560005 w 7560005"/>
              <a:gd name="connsiteY1" fmla="*/ 10692003 h 10692003"/>
              <a:gd name="connsiteX2" fmla="*/ 7560005 w 7560005"/>
              <a:gd name="connsiteY2" fmla="*/ 0 h 10692003"/>
              <a:gd name="connsiteX3" fmla="*/ 0 w 7560005"/>
              <a:gd name="connsiteY3" fmla="*/ 0 h 10692003"/>
              <a:gd name="connsiteX4" fmla="*/ 0 w 7560005"/>
              <a:gd name="connsiteY4" fmla="*/ 10692003 h 106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0005" h="10692003">
                <a:moveTo>
                  <a:pt x="0" y="10692003"/>
                </a:moveTo>
                <a:lnTo>
                  <a:pt x="7560005" y="10692003"/>
                </a:lnTo>
                <a:lnTo>
                  <a:pt x="7560005" y="0"/>
                </a:lnTo>
                <a:lnTo>
                  <a:pt x="0" y="0"/>
                </a:lnTo>
                <a:lnTo>
                  <a:pt x="0" y="1069200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8" name="Picture 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429" name="Picture 4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7780"/>
            <a:ext cx="7566659" cy="1790700"/>
          </a:xfrm>
          <a:prstGeom prst="rect">
            <a:avLst/>
          </a:prstGeom>
        </p:spPr>
      </p:pic>
      <p:sp>
        <p:nvSpPr>
          <p:cNvPr id="2" name="TextBox 429"/>
          <p:cNvSpPr txBox="1"/>
          <p:nvPr/>
        </p:nvSpPr>
        <p:spPr>
          <a:xfrm>
            <a:off x="-1781999" y="0"/>
            <a:ext cx="10671607" cy="106780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412765">
              <a:lnSpc>
                <a:spcPct val="49583"/>
              </a:lnSpc>
              <a:tabLst>
                <a:tab pos="4953059" algn="l"/>
              </a:tabLst>
            </a:pPr>
            <a:r>
              <a:rPr lang="en-US" altLang="zh-CN" sz="3800" spc="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1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6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954057">
              <a:lnSpc>
                <a:spcPct val="76249"/>
              </a:lnSpc>
            </a:pP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4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3800" b="1" spc="-894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 indent="1743630">
              <a:lnSpc>
                <a:spcPct val="76249"/>
              </a:lnSpc>
            </a:pPr>
            <a:r>
              <a:rPr lang="en-US" altLang="zh-CN" sz="3800" b="1" spc="-559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</a:t>
            </a:r>
          </a:p>
          <a:p>
            <a:pPr marL="0" indent="1662227">
              <a:lnSpc>
                <a:spcPct val="76249"/>
              </a:lnSpc>
            </a:pP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0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</a:p>
          <a:p>
            <a:pPr marL="0" indent="1412765">
              <a:lnSpc>
                <a:spcPct val="76249"/>
              </a:lnSpc>
            </a:pP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7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39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2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623259">
              <a:lnSpc>
                <a:spcPct val="76249"/>
              </a:lnSpc>
              <a:tabLst>
                <a:tab pos="8124917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869" dirty="0">
                <a:solidFill>
                  <a:srgbClr val="FEFEFE"/>
                </a:solidFill>
                <a:latin typeface="Times New Roman"/>
                <a:ea typeface="Times New Roman"/>
              </a:rPr>
              <a:t>ERPLANNER</a:t>
            </a:r>
          </a:p>
          <a:p>
            <a:pPr marL="0">
              <a:lnSpc>
                <a:spcPct val="72916"/>
              </a:lnSpc>
              <a:tabLst>
                <a:tab pos="7892748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469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3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</a:p>
          <a:p>
            <a:pPr marL="0" indent="858352">
              <a:lnSpc>
                <a:spcPct val="72083"/>
              </a:lnSpc>
              <a:tabLst>
                <a:tab pos="5920320" algn="l"/>
              </a:tabLst>
            </a:pP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5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  <a:tabLst>
                <a:tab pos="4757979" algn="l"/>
              </a:tabLst>
            </a:pPr>
            <a:r>
              <a:rPr lang="en-US" altLang="zh-CN" sz="3800" spc="125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5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366890">
              <a:lnSpc>
                <a:spcPct val="72083"/>
              </a:lnSpc>
            </a:pP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2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14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PL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ANNER</a:t>
            </a:r>
          </a:p>
          <a:p>
            <a:pPr marL="0" indent="3134720">
              <a:lnSpc>
                <a:spcPct val="72083"/>
              </a:lnSpc>
            </a:pP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90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053432">
              <a:lnSpc>
                <a:spcPct val="55416"/>
              </a:lnSpc>
              <a:tabLst>
                <a:tab pos="10461431" algn="l"/>
              </a:tabLst>
            </a:pPr>
            <a:r>
              <a:rPr lang="en-US" altLang="zh-CN" sz="3800" b="1" spc="-1019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7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35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96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6600" spc="-1105" dirty="0">
                <a:solidFill>
                  <a:srgbClr val="FEFEFE"/>
                </a:solidFill>
                <a:latin typeface="Times New Roman"/>
                <a:ea typeface="Times New Roman"/>
              </a:rPr>
              <a:t>Helpful</a:t>
            </a:r>
            <a:r>
              <a:rPr lang="en-US" altLang="zh-CN" sz="3800" b="1" spc="-10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730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245" dirty="0">
                <a:solidFill>
                  <a:srgbClr val="FEFEFE"/>
                </a:solidFill>
                <a:latin typeface="Times New Roman"/>
                <a:ea typeface="Times New Roman"/>
              </a:rPr>
              <a:t>-</a:t>
            </a:r>
          </a:p>
          <a:p>
            <a:pPr marL="0" indent="1412765">
              <a:lnSpc>
                <a:spcPct val="100000"/>
              </a:lnSpc>
              <a:tabLst>
                <a:tab pos="9037748" algn="l"/>
              </a:tabLst>
            </a:pPr>
            <a:r>
              <a:rPr lang="en-US" altLang="zh-CN" sz="3800" spc="-29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9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295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500"/>
              </a:lnSpc>
              <a:tabLst>
                <a:tab pos="7283905" algn="l"/>
              </a:tabLst>
            </a:pPr>
            <a:r>
              <a:rPr lang="en-US" altLang="zh-CN" sz="3800" b="1" spc="-1514" dirty="0">
                <a:solidFill>
                  <a:srgbClr val="FEFEFE"/>
                </a:solidFill>
                <a:latin typeface="Times New Roman"/>
                <a:ea typeface="Times New Roman"/>
              </a:rPr>
              <a:t>#TWITTER#TWITTER</a:t>
            </a:r>
            <a:r>
              <a:rPr lang="en-US" altLang="zh-CN" sz="3800" b="1" spc="-158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11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6600" spc="-1714" dirty="0">
                <a:solidFill>
                  <a:srgbClr val="FEFEFE"/>
                </a:solidFill>
                <a:latin typeface="Times New Roman"/>
                <a:ea typeface="Times New Roman"/>
              </a:rPr>
              <a:t>esources</a:t>
            </a:r>
            <a:r>
              <a:rPr lang="en-US" altLang="zh-CN" sz="3800" b="1" spc="-158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b="1" spc="-1469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  <a:r>
              <a:rPr lang="en-US" altLang="zh-CN" sz="3800" spc="-1155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77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90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 indent="858352">
              <a:lnSpc>
                <a:spcPct val="71666"/>
              </a:lnSpc>
              <a:tabLst>
                <a:tab pos="9331090" algn="l"/>
              </a:tabLst>
            </a:pPr>
            <a:r>
              <a:rPr lang="en-US" altLang="zh-CN" sz="3800" b="1" spc="-68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00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239" dirty="0">
                <a:solidFill>
                  <a:srgbClr val="FEFEFE"/>
                </a:solidFill>
                <a:latin typeface="Times New Roman"/>
                <a:ea typeface="Times New Roman"/>
              </a:rPr>
              <a:t>TTER-</a:t>
            </a:r>
          </a:p>
          <a:p>
            <a:pPr marL="0" indent="2427181">
              <a:lnSpc>
                <a:spcPct val="72083"/>
              </a:lnSpc>
            </a:pP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9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20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083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7208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1666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2083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7208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72083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95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110739"/>
            <a:ext cx="266700" cy="251460"/>
          </a:xfrm>
          <a:prstGeom prst="rect">
            <a:avLst/>
          </a:prstGeom>
        </p:spPr>
      </p:pic>
      <p:pic>
        <p:nvPicPr>
          <p:cNvPr id="432" name="Picture 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162300"/>
            <a:ext cx="182880" cy="228600"/>
          </a:xfrm>
          <a:prstGeom prst="rect">
            <a:avLst/>
          </a:prstGeom>
        </p:spPr>
      </p:pic>
      <p:pic>
        <p:nvPicPr>
          <p:cNvPr id="433" name="Picture 4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6484620"/>
            <a:ext cx="236220" cy="213360"/>
          </a:xfrm>
          <a:prstGeom prst="rect">
            <a:avLst/>
          </a:prstGeom>
        </p:spPr>
      </p:pic>
      <p:pic>
        <p:nvPicPr>
          <p:cNvPr id="434" name="Picture 4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59" y="3185160"/>
            <a:ext cx="220979" cy="182880"/>
          </a:xfrm>
          <a:prstGeom prst="rect">
            <a:avLst/>
          </a:prstGeom>
        </p:spPr>
      </p:pic>
      <p:pic>
        <p:nvPicPr>
          <p:cNvPr id="435" name="Picture 4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140" y="7726680"/>
            <a:ext cx="281940" cy="312420"/>
          </a:xfrm>
          <a:prstGeom prst="rect">
            <a:avLst/>
          </a:prstGeom>
        </p:spPr>
      </p:pic>
      <p:pic>
        <p:nvPicPr>
          <p:cNvPr id="436" name="Picture 4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180" y="6484620"/>
            <a:ext cx="289560" cy="289560"/>
          </a:xfrm>
          <a:prstGeom prst="rect">
            <a:avLst/>
          </a:prstGeom>
        </p:spPr>
      </p:pic>
      <p:pic>
        <p:nvPicPr>
          <p:cNvPr id="437" name="Picture 4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440" y="2148839"/>
            <a:ext cx="175260" cy="205740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0840" y="8854440"/>
            <a:ext cx="396240" cy="251460"/>
          </a:xfrm>
          <a:prstGeom prst="rect">
            <a:avLst/>
          </a:prstGeom>
        </p:spPr>
      </p:pic>
      <p:pic>
        <p:nvPicPr>
          <p:cNvPr id="439" name="Picture 4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480" y="8816340"/>
            <a:ext cx="236220" cy="243840"/>
          </a:xfrm>
          <a:prstGeom prst="rect">
            <a:avLst/>
          </a:prstGeom>
        </p:spPr>
      </p:pic>
      <p:pic>
        <p:nvPicPr>
          <p:cNvPr id="440" name="Picture 4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" y="7749540"/>
            <a:ext cx="251460" cy="251460"/>
          </a:xfrm>
          <a:prstGeom prst="rect">
            <a:avLst/>
          </a:prstGeom>
        </p:spPr>
      </p:pic>
      <p:pic>
        <p:nvPicPr>
          <p:cNvPr id="441" name="Picture 4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4122420"/>
            <a:ext cx="7566659" cy="2026920"/>
          </a:xfrm>
          <a:prstGeom prst="rect">
            <a:avLst/>
          </a:prstGeom>
        </p:spPr>
      </p:pic>
      <p:pic>
        <p:nvPicPr>
          <p:cNvPr id="442" name="Picture 4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8979" y="10012680"/>
            <a:ext cx="617220" cy="236220"/>
          </a:xfrm>
          <a:prstGeom prst="rect">
            <a:avLst/>
          </a:prstGeom>
        </p:spPr>
      </p:pic>
      <p:sp>
        <p:nvSpPr>
          <p:cNvPr id="2" name="Freeform 442"/>
          <p:cNvSpPr/>
          <p:nvPr/>
        </p:nvSpPr>
        <p:spPr>
          <a:xfrm>
            <a:off x="3882244" y="10067143"/>
            <a:ext cx="181755" cy="143655"/>
          </a:xfrm>
          <a:custGeom>
            <a:avLst/>
            <a:gdLst>
              <a:gd name="connsiteX0" fmla="*/ 27595 w 181755"/>
              <a:gd name="connsiteY0" fmla="*/ 28297 h 143655"/>
              <a:gd name="connsiteX1" fmla="*/ 81850 w 181755"/>
              <a:gd name="connsiteY1" fmla="*/ 28297 h 143655"/>
              <a:gd name="connsiteX2" fmla="*/ 81850 w 181755"/>
              <a:gd name="connsiteY2" fmla="*/ 54027 h 143655"/>
              <a:gd name="connsiteX3" fmla="*/ 132561 w 181755"/>
              <a:gd name="connsiteY3" fmla="*/ 24512 h 143655"/>
              <a:gd name="connsiteX4" fmla="*/ 185291 w 181755"/>
              <a:gd name="connsiteY4" fmla="*/ 84558 h 143655"/>
              <a:gd name="connsiteX5" fmla="*/ 185291 w 181755"/>
              <a:gd name="connsiteY5" fmla="*/ 154458 h 143655"/>
              <a:gd name="connsiteX6" fmla="*/ 129779 w 181755"/>
              <a:gd name="connsiteY6" fmla="*/ 154458 h 143655"/>
              <a:gd name="connsiteX7" fmla="*/ 129779 w 181755"/>
              <a:gd name="connsiteY7" fmla="*/ 92635 h 143655"/>
              <a:gd name="connsiteX8" fmla="*/ 107326 w 181755"/>
              <a:gd name="connsiteY8" fmla="*/ 64123 h 143655"/>
              <a:gd name="connsiteX9" fmla="*/ 83107 w 181755"/>
              <a:gd name="connsiteY9" fmla="*/ 93397 h 143655"/>
              <a:gd name="connsiteX10" fmla="*/ 83107 w 181755"/>
              <a:gd name="connsiteY10" fmla="*/ 154458 h 143655"/>
              <a:gd name="connsiteX11" fmla="*/ 27595 w 181755"/>
              <a:gd name="connsiteY11" fmla="*/ 154458 h 143655"/>
              <a:gd name="connsiteX12" fmla="*/ 27595 w 181755"/>
              <a:gd name="connsiteY12" fmla="*/ 28297 h 14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755" h="143655">
                <a:moveTo>
                  <a:pt x="27595" y="28297"/>
                </a:moveTo>
                <a:lnTo>
                  <a:pt x="81850" y="28297"/>
                </a:lnTo>
                <a:lnTo>
                  <a:pt x="81850" y="54027"/>
                </a:lnTo>
                <a:cubicBezTo>
                  <a:pt x="91438" y="34609"/>
                  <a:pt x="109091" y="24512"/>
                  <a:pt x="132561" y="24512"/>
                </a:cubicBezTo>
                <a:cubicBezTo>
                  <a:pt x="167130" y="24512"/>
                  <a:pt x="185291" y="45201"/>
                  <a:pt x="185291" y="84558"/>
                </a:cubicBezTo>
                <a:lnTo>
                  <a:pt x="185291" y="154458"/>
                </a:lnTo>
                <a:lnTo>
                  <a:pt x="129779" y="154458"/>
                </a:lnTo>
                <a:lnTo>
                  <a:pt x="129779" y="92635"/>
                </a:lnTo>
                <a:cubicBezTo>
                  <a:pt x="129779" y="73204"/>
                  <a:pt x="122718" y="64123"/>
                  <a:pt x="107326" y="64123"/>
                </a:cubicBezTo>
                <a:cubicBezTo>
                  <a:pt x="91438" y="64123"/>
                  <a:pt x="83107" y="74220"/>
                  <a:pt x="83107" y="93397"/>
                </a:cubicBezTo>
                <a:lnTo>
                  <a:pt x="83107" y="154458"/>
                </a:lnTo>
                <a:lnTo>
                  <a:pt x="27595" y="154458"/>
                </a:lnTo>
                <a:lnTo>
                  <a:pt x="27595" y="28297"/>
                </a:ln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4" name="Picture 4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9079" y="10066020"/>
            <a:ext cx="518159" cy="182880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79420" y="10012680"/>
            <a:ext cx="274320" cy="236220"/>
          </a:xfrm>
          <a:prstGeom prst="rect">
            <a:avLst/>
          </a:prstGeom>
        </p:spPr>
      </p:pic>
      <p:pic>
        <p:nvPicPr>
          <p:cNvPr id="446" name="Picture 4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3" name="TextBox 446"/>
          <p:cNvSpPr txBox="1"/>
          <p:nvPr/>
        </p:nvSpPr>
        <p:spPr>
          <a:xfrm>
            <a:off x="5024284" y="322490"/>
            <a:ext cx="2230707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515" dirty="0" smtClean="0">
                <a:solidFill>
                  <a:srgbClr val="FEFEFE"/>
                </a:solidFill>
                <a:latin typeface="Times New Roman"/>
                <a:ea typeface="Times New Roman"/>
              </a:rPr>
              <a:t>#</a:t>
            </a:r>
            <a:r>
              <a:rPr lang="ar-EG" altLang="zh-CN" sz="3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نصائح  احترافية  </a:t>
            </a:r>
            <a:endParaRPr lang="en-US" altLang="zh-CN" sz="340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47" name="TextBox 447"/>
          <p:cNvSpPr txBox="1"/>
          <p:nvPr/>
        </p:nvSpPr>
        <p:spPr>
          <a:xfrm>
            <a:off x="552450" y="2143120"/>
            <a:ext cx="3440185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95774"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قم بتحديث ملف التعريف الخاص بك</a:t>
            </a:r>
            <a:endParaRPr lang="en-US" dirty="0" smtClean="0">
              <a:solidFill>
                <a:schemeClr val="tx2"/>
              </a:solidFill>
            </a:endParaRPr>
          </a:p>
          <a:p>
            <a:pPr hangingPunct="0">
              <a:lnSpc>
                <a:spcPct val="99583"/>
              </a:lnSpc>
            </a:pP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مع استمرارتحديث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ملفك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الشخصي ,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يُظهر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 لمتابعينك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ما يحدث لعلامتك التجارية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ts val="1785"/>
              </a:lnSpc>
            </a:pPr>
            <a:endParaRPr lang="ar-EG" dirty="0" smtClean="0"/>
          </a:p>
          <a:p>
            <a:pPr>
              <a:lnSpc>
                <a:spcPts val="1785"/>
              </a:lnSpc>
            </a:pPr>
            <a:endParaRPr lang="en-US" dirty="0"/>
          </a:p>
          <a:p>
            <a:pPr indent="214465"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أنشئ </a:t>
            </a:r>
            <a:r>
              <a:rPr lang="ar-EG" sz="1600" dirty="0" smtClean="0">
                <a:solidFill>
                  <a:schemeClr val="tx2"/>
                </a:solidFill>
                <a:latin typeface="Roboto"/>
              </a:rPr>
              <a:t>قوائم</a:t>
            </a:r>
          </a:p>
          <a:p>
            <a:pPr indent="214465">
              <a:lnSpc>
                <a:spcPct val="100416"/>
              </a:lnSpc>
            </a:pPr>
            <a:r>
              <a:rPr lang="ar-EG" sz="1600" dirty="0" smtClean="0">
                <a:solidFill>
                  <a:srgbClr val="00B0F0"/>
                </a:solidFill>
                <a:latin typeface="Roboto"/>
              </a:rPr>
              <a:t>تصميم صفحة رئيسية تحتوي على تغريدات من الحسابات التي ترغب في انضمامها                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48" name="TextBox 448"/>
          <p:cNvSpPr txBox="1"/>
          <p:nvPr/>
        </p:nvSpPr>
        <p:spPr>
          <a:xfrm>
            <a:off x="4117451" y="2122955"/>
            <a:ext cx="3012333" cy="1956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416"/>
              </a:lnSpc>
            </a:pPr>
            <a:r>
              <a:rPr lang="ar-EG" altLang="zh-CN" sz="1600" spc="295" dirty="0" smtClean="0">
                <a:solidFill>
                  <a:schemeClr val="tx2"/>
                </a:solidFill>
                <a:latin typeface="Times New Roman"/>
                <a:ea typeface="Times New Roman"/>
              </a:rPr>
              <a:t>   ادخال </a:t>
            </a:r>
            <a:r>
              <a:rPr lang="ar-EG" altLang="zh-CN" sz="1600" spc="295" dirty="0">
                <a:solidFill>
                  <a:schemeClr val="tx2"/>
                </a:solidFill>
                <a:latin typeface="Times New Roman"/>
                <a:ea typeface="Times New Roman"/>
              </a:rPr>
              <a:t>الوسائط الأعلامية </a:t>
            </a:r>
            <a:r>
              <a:rPr lang="ar-EG" altLang="zh-CN" sz="1600" spc="295" dirty="0" smtClean="0">
                <a:solidFill>
                  <a:schemeClr val="tx2"/>
                </a:solidFill>
                <a:latin typeface="Times New Roman"/>
                <a:ea typeface="Times New Roman"/>
              </a:rPr>
              <a:t>   الغنية</a:t>
            </a:r>
            <a:endParaRPr lang="ar-EG" altLang="zh-CN" sz="1700" spc="295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475"/>
              </a:lnSpc>
            </a:pPr>
            <a:endParaRPr lang="en-US" dirty="0"/>
          </a:p>
          <a:p>
            <a:pPr indent="783705"/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الصور  أو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مقاطع الفيديو القصيرة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او صور و فيديوهات متحركة ستكون معدلات المشاركة أعلى              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ts val="1770"/>
              </a:lnSpc>
            </a:pPr>
            <a:endParaRPr lang="en-US" dirty="0"/>
          </a:p>
          <a:p>
            <a:pPr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الاستفادة من أدوات </a:t>
            </a:r>
            <a:r>
              <a:rPr lang="ar-EG" sz="1600" dirty="0" smtClean="0">
                <a:solidFill>
                  <a:schemeClr val="tx2"/>
                </a:solidFill>
                <a:latin typeface="Roboto"/>
              </a:rPr>
              <a:t>التويتر                   </a:t>
            </a:r>
            <a:endParaRPr lang="en-US" dirty="0" smtClean="0">
              <a:solidFill>
                <a:schemeClr val="tx2"/>
              </a:solidFill>
            </a:endParaRPr>
          </a:p>
          <a:p>
            <a:pPr indent="1149006"/>
            <a:r>
              <a:rPr lang="ar-EG" sz="1200" dirty="0" smtClean="0">
                <a:solidFill>
                  <a:srgbClr val="00B0F0"/>
                </a:solidFill>
                <a:cs typeface="Roboto"/>
              </a:rPr>
              <a:t>للمزيد من المشاركة يمكن انشاء مواضيع  مختلفة المحتوى أو استفتاء أو القيام ببث مباشر صوتى                                        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              </a:t>
            </a:r>
            <a:endParaRPr lang="en-US" altLang="zh-CN" sz="1200" spc="34" dirty="0">
              <a:solidFill>
                <a:srgbClr val="00B0F0"/>
              </a:solidFill>
              <a:latin typeface="Times New Roman"/>
              <a:ea typeface="Times New Roman"/>
            </a:endParaRPr>
          </a:p>
        </p:txBody>
      </p:sp>
      <p:sp>
        <p:nvSpPr>
          <p:cNvPr id="449" name="TextBox 449"/>
          <p:cNvSpPr txBox="1"/>
          <p:nvPr/>
        </p:nvSpPr>
        <p:spPr>
          <a:xfrm>
            <a:off x="1840507" y="4695765"/>
            <a:ext cx="58230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sz="2400" dirty="0">
                <a:solidFill>
                  <a:schemeClr val="bg1"/>
                </a:solidFill>
                <a:cs typeface="Roboto"/>
              </a:rPr>
              <a:t>نصائح عملية ودائمة للاستخدام </a:t>
            </a:r>
            <a:r>
              <a:rPr lang="ar-EG" sz="2400" dirty="0" smtClean="0">
                <a:solidFill>
                  <a:schemeClr val="bg1"/>
                </a:solidFill>
                <a:cs typeface="Roboto"/>
              </a:rPr>
              <a:t>ولتتكيف </a:t>
            </a:r>
          </a:p>
          <a:p>
            <a:r>
              <a:rPr lang="ar-EG" sz="2400" dirty="0" smtClean="0">
                <a:solidFill>
                  <a:schemeClr val="bg1"/>
                </a:solidFill>
                <a:cs typeface="Roboto"/>
              </a:rPr>
              <a:t>وتحسن </a:t>
            </a:r>
            <a:r>
              <a:rPr lang="ar-EG" sz="2400" dirty="0">
                <a:solidFill>
                  <a:schemeClr val="bg1"/>
                </a:solidFill>
                <a:cs typeface="Roboto"/>
              </a:rPr>
              <a:t>وتنمو </a:t>
            </a:r>
            <a:r>
              <a:rPr lang="ar-EG" sz="2400" dirty="0" smtClean="0">
                <a:solidFill>
                  <a:schemeClr val="bg1"/>
                </a:solidFill>
                <a:cs typeface="Roboto"/>
              </a:rPr>
              <a:t>تواجدك </a:t>
            </a:r>
            <a:r>
              <a:rPr lang="ar-EG" sz="2400" dirty="0">
                <a:solidFill>
                  <a:schemeClr val="bg1"/>
                </a:solidFill>
                <a:cs typeface="Roboto"/>
              </a:rPr>
              <a:t>على تويتر</a:t>
            </a:r>
            <a:r>
              <a:rPr lang="ar-EG" sz="2400" dirty="0">
                <a:solidFill>
                  <a:schemeClr val="bg1"/>
                </a:solidFill>
                <a:latin typeface="Roboto"/>
              </a:rPr>
              <a:t> </a:t>
            </a:r>
            <a:endParaRPr lang="en-US" altLang="zh-CN" sz="2400" spc="444" dirty="0">
              <a:solidFill>
                <a:schemeClr val="bg1"/>
              </a:solidFill>
              <a:latin typeface="Times New Roman"/>
              <a:ea typeface="Times New Roman"/>
            </a:endParaRPr>
          </a:p>
        </p:txBody>
      </p:sp>
      <p:sp>
        <p:nvSpPr>
          <p:cNvPr id="450" name="TextBox 450"/>
          <p:cNvSpPr txBox="1"/>
          <p:nvPr/>
        </p:nvSpPr>
        <p:spPr>
          <a:xfrm>
            <a:off x="431999" y="6474559"/>
            <a:ext cx="2817017" cy="2472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62931"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استخدم </a:t>
            </a:r>
            <a:r>
              <a:rPr lang="ar-EG" sz="1600" dirty="0" smtClean="0">
                <a:solidFill>
                  <a:schemeClr val="tx2"/>
                </a:solidFill>
                <a:latin typeface="Roboto"/>
              </a:rPr>
              <a:t>أزرار المتواجده داخل الموقع </a:t>
            </a:r>
            <a:endParaRPr lang="en-US" dirty="0">
              <a:solidFill>
                <a:schemeClr val="tx2"/>
              </a:solidFill>
            </a:endParaRPr>
          </a:p>
          <a:p>
            <a:pPr hangingPunct="0">
              <a:lnSpc>
                <a:spcPct val="99583"/>
              </a:lnSpc>
            </a:pPr>
            <a:r>
              <a:rPr lang="ar-EG" sz="1200" dirty="0">
                <a:solidFill>
                  <a:srgbClr val="00B0F0"/>
                </a:solidFill>
                <a:latin typeface="Roboto"/>
              </a:rPr>
              <a:t>احصل على نقرات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اساسية 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أكثر مقارنة بعنوان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موقع بسيط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داخل تغريدة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54"/>
              </a:lnSpc>
            </a:pPr>
            <a:endParaRPr lang="en-US" dirty="0"/>
          </a:p>
          <a:p>
            <a:pPr marL="0" indent="271266">
              <a:lnSpc>
                <a:spcPct val="100416"/>
              </a:lnSpc>
            </a:pPr>
            <a:r>
              <a:rPr lang="en-US" altLang="zh-CN" sz="1700" spc="300" dirty="0">
                <a:solidFill>
                  <a:srgbClr val="014D99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1700" spc="64" dirty="0">
                <a:solidFill>
                  <a:srgbClr val="014D9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700" spc="270" dirty="0">
                <a:solidFill>
                  <a:srgbClr val="014D99"/>
                </a:solidFill>
                <a:latin typeface="Times New Roman"/>
                <a:ea typeface="Times New Roman"/>
              </a:rPr>
              <a:t>creatively</a:t>
            </a:r>
          </a:p>
          <a:p>
            <a:pPr>
              <a:lnSpc>
                <a:spcPts val="475"/>
              </a:lnSpc>
            </a:pPr>
            <a:endParaRPr lang="en-US" dirty="0"/>
          </a:p>
          <a:p>
            <a:pPr hangingPunct="0">
              <a:lnSpc>
                <a:spcPct val="99583"/>
              </a:lnSpc>
            </a:pPr>
            <a:r>
              <a:rPr lang="ar-EG" sz="1200" dirty="0">
                <a:solidFill>
                  <a:srgbClr val="00B0F0"/>
                </a:solidFill>
                <a:latin typeface="Roboto"/>
              </a:rPr>
              <a:t>قم بتوسيع استراتيجية الاستهداف الخاصة بك عن طريق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امتداد  نطاق تداول تغريداتك على الموقع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5"/>
              </a:lnSpc>
            </a:pPr>
            <a:endParaRPr lang="en-US" dirty="0"/>
          </a:p>
          <a:p>
            <a:pPr indent="257883"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اختبار وتحسين</a:t>
            </a:r>
            <a:endParaRPr lang="en-US" dirty="0">
              <a:solidFill>
                <a:schemeClr val="tx2"/>
              </a:solidFill>
            </a:endParaRPr>
          </a:p>
          <a:p>
            <a:pPr hangingPunct="0">
              <a:lnSpc>
                <a:spcPct val="99583"/>
              </a:lnSpc>
            </a:pP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تصفح و اختبر ما هو صالح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لك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ولحملاتك       </a:t>
            </a:r>
            <a:endParaRPr lang="en-US" altLang="zh-CN" sz="1200" spc="34" dirty="0">
              <a:solidFill>
                <a:srgbClr val="00B0F0"/>
              </a:solidFill>
              <a:latin typeface="Times New Roman"/>
              <a:ea typeface="Times New Roman"/>
            </a:endParaRPr>
          </a:p>
        </p:txBody>
      </p:sp>
      <p:sp>
        <p:nvSpPr>
          <p:cNvPr id="451" name="TextBox 451"/>
          <p:cNvSpPr txBox="1"/>
          <p:nvPr/>
        </p:nvSpPr>
        <p:spPr>
          <a:xfrm>
            <a:off x="4341209" y="6474559"/>
            <a:ext cx="2837632" cy="306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29888">
              <a:lnSpc>
                <a:spcPct val="100416"/>
              </a:lnSpc>
            </a:pPr>
            <a:r>
              <a:rPr lang="ar-EG" sz="1600" dirty="0">
                <a:solidFill>
                  <a:schemeClr val="tx2"/>
                </a:solidFill>
                <a:latin typeface="Roboto"/>
              </a:rPr>
              <a:t>تجربة مع نسخ </a:t>
            </a:r>
            <a:r>
              <a:rPr lang="ar-EG" sz="1600" dirty="0" smtClean="0">
                <a:solidFill>
                  <a:schemeClr val="tx2"/>
                </a:solidFill>
                <a:latin typeface="Roboto"/>
              </a:rPr>
              <a:t>وابداع          </a:t>
            </a:r>
            <a:endParaRPr lang="en-US" dirty="0">
              <a:solidFill>
                <a:schemeClr val="tx2"/>
              </a:solidFill>
            </a:endParaRPr>
          </a:p>
          <a:p>
            <a:pPr marL="216265" indent="37003" hangingPunct="0">
              <a:lnSpc>
                <a:spcPct val="99583"/>
              </a:lnSpc>
            </a:pPr>
            <a:r>
              <a:rPr lang="ar-EG" sz="1200" dirty="0">
                <a:solidFill>
                  <a:srgbClr val="00B0F0"/>
                </a:solidFill>
                <a:latin typeface="Roboto"/>
              </a:rPr>
              <a:t>لا تفترض أن مقاسًا واحدًا يناسب الجميع </a:t>
            </a:r>
            <a:r>
              <a:rPr lang="ar-EG" sz="1200" dirty="0" smtClean="0">
                <a:solidFill>
                  <a:srgbClr val="00B0F0"/>
                </a:solidFill>
                <a:latin typeface="Roboto"/>
              </a:rPr>
              <a:t>، ميول فالجماهير مختلفة تتفاعل </a:t>
            </a:r>
            <a:r>
              <a:rPr lang="ar-EG" sz="1200" dirty="0">
                <a:solidFill>
                  <a:srgbClr val="00B0F0"/>
                </a:solidFill>
                <a:latin typeface="Roboto"/>
              </a:rPr>
              <a:t>مع تغريدات مختلفة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ts val="1700"/>
              </a:lnSpc>
            </a:pPr>
            <a:endParaRPr lang="en-US" dirty="0"/>
          </a:p>
          <a:p>
            <a:pPr marL="0" indent="114200">
              <a:lnSpc>
                <a:spcPct val="100416"/>
              </a:lnSpc>
            </a:pPr>
            <a:endParaRPr lang="en-US" altLang="zh-CN" sz="1700" spc="254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114200">
              <a:lnSpc>
                <a:spcPct val="100416"/>
              </a:lnSpc>
            </a:pPr>
            <a:endParaRPr lang="ar-EG" altLang="zh-CN" sz="1700" spc="254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114200">
              <a:lnSpc>
                <a:spcPct val="100416"/>
              </a:lnSpc>
            </a:pPr>
            <a:r>
              <a:rPr lang="ar-EG" altLang="zh-CN" sz="1600" spc="25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اختبر </a:t>
            </a:r>
            <a:r>
              <a:rPr lang="ar-EG" altLang="zh-CN" sz="1600" spc="254" dirty="0">
                <a:solidFill>
                  <a:srgbClr val="014D99"/>
                </a:solidFill>
                <a:latin typeface="Times New Roman"/>
                <a:ea typeface="Times New Roman"/>
              </a:rPr>
              <a:t>اجراءات اخرى </a:t>
            </a:r>
            <a:r>
              <a:rPr lang="ar-EG" altLang="zh-CN" sz="1600" spc="254" dirty="0" smtClean="0">
                <a:solidFill>
                  <a:srgbClr val="014D99"/>
                </a:solidFill>
                <a:latin typeface="Times New Roman"/>
                <a:ea typeface="Times New Roman"/>
              </a:rPr>
              <a:t>مختلة</a:t>
            </a:r>
            <a:endParaRPr lang="en-US" sz="1600" dirty="0" smtClean="0"/>
          </a:p>
          <a:p>
            <a:pPr>
              <a:lnSpc>
                <a:spcPts val="1885"/>
              </a:lnSpc>
            </a:pPr>
            <a:r>
              <a:rPr lang="ar-EG" sz="1200" dirty="0">
                <a:solidFill>
                  <a:srgbClr val="00B0F0"/>
                </a:solidFill>
              </a:rPr>
              <a:t>ساعد تغريداتك لتصبح اكثر ابرازاً وتعلم ما هو أفضل ليجعل متابعينك يتفاعلوا مع تغريداتك </a:t>
            </a:r>
            <a:endParaRPr lang="en-US" sz="1200" dirty="0">
              <a:solidFill>
                <a:srgbClr val="00B0F0"/>
              </a:solidFill>
            </a:endParaRPr>
          </a:p>
          <a:p>
            <a:pPr marL="0" indent="247841">
              <a:lnSpc>
                <a:spcPct val="100416"/>
              </a:lnSpc>
            </a:pPr>
            <a:r>
              <a:rPr lang="en-US" altLang="zh-CN" sz="1700" spc="329" dirty="0" smtClean="0">
                <a:solidFill>
                  <a:srgbClr val="014D99"/>
                </a:solidFill>
                <a:latin typeface="Times New Roman"/>
                <a:ea typeface="Times New Roman"/>
              </a:rPr>
              <a:t> </a:t>
            </a:r>
          </a:p>
          <a:p>
            <a:pPr marL="0" indent="247841">
              <a:lnSpc>
                <a:spcPct val="100416"/>
              </a:lnSpc>
            </a:pPr>
            <a:r>
              <a:rPr lang="ar-EG" altLang="zh-CN" sz="1700" spc="32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حملات فيديو        </a:t>
            </a:r>
            <a:endParaRPr lang="en-US" altLang="zh-CN" sz="1700" spc="325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247841">
              <a:lnSpc>
                <a:spcPct val="100416"/>
              </a:lnSpc>
            </a:pPr>
            <a:r>
              <a:rPr lang="ar-EG" altLang="zh-CN" sz="1200" spc="325" dirty="0">
                <a:solidFill>
                  <a:srgbClr val="00B0F0"/>
                </a:solidFill>
                <a:latin typeface="Times New Roman"/>
                <a:ea typeface="Times New Roman"/>
              </a:rPr>
              <a:t>اجعل رسالتك جديرة بالذكر عن طريق اضافة فيديوهات</a:t>
            </a:r>
            <a:endParaRPr lang="en-US" altLang="zh-CN" sz="1200" spc="325" dirty="0">
              <a:solidFill>
                <a:srgbClr val="00B0F0"/>
              </a:solidFill>
              <a:latin typeface="Times New Roman"/>
              <a:ea typeface="Times New Roman"/>
            </a:endParaRPr>
          </a:p>
          <a:p>
            <a:pPr>
              <a:lnSpc>
                <a:spcPts val="475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Picture 4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0" y="2956560"/>
            <a:ext cx="2712720" cy="5570220"/>
          </a:xfrm>
          <a:prstGeom prst="rect">
            <a:avLst/>
          </a:prstGeom>
        </p:spPr>
      </p:pic>
      <p:pic>
        <p:nvPicPr>
          <p:cNvPr id="454" name="Picture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455" name="Picture 4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455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7" name="Picture 4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458" name="Picture 4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459" name="Picture 4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3" name="TextBox 459"/>
          <p:cNvSpPr txBox="1"/>
          <p:nvPr/>
        </p:nvSpPr>
        <p:spPr>
          <a:xfrm>
            <a:off x="425870" y="318743"/>
            <a:ext cx="6790052" cy="7432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95833"/>
              </a:lnSpc>
            </a:pPr>
            <a:r>
              <a:rPr lang="ar-EG" altLang="zh-CN" sz="2800" b="1" spc="94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أفضل </a:t>
            </a:r>
            <a:r>
              <a:rPr lang="ar-EG" altLang="zh-CN" sz="2800" b="1" spc="94" dirty="0">
                <a:solidFill>
                  <a:srgbClr val="FEFEFE"/>
                </a:solidFill>
                <a:latin typeface="Times New Roman"/>
                <a:ea typeface="Times New Roman"/>
              </a:rPr>
              <a:t>الممارسات </a:t>
            </a:r>
            <a:r>
              <a:rPr lang="ar-EG" altLang="zh-CN" sz="2800" b="1" spc="94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الإبداعية              </a:t>
            </a:r>
            <a:endParaRPr lang="en-US" altLang="zh-CN" sz="2800" b="1" spc="94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0" hangingPunct="0">
              <a:lnSpc>
                <a:spcPct val="95833"/>
              </a:lnSpc>
            </a:pPr>
            <a:endParaRPr lang="en-US" altLang="zh-CN" sz="1700" b="1" spc="94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95833"/>
              </a:lnSpc>
            </a:pPr>
            <a:r>
              <a:rPr lang="ar-EG" altLang="zh-CN" sz="1700" b="1" spc="94" dirty="0">
                <a:solidFill>
                  <a:srgbClr val="FEFEFE"/>
                </a:solidFill>
                <a:latin typeface="Times New Roman"/>
                <a:ea typeface="Times New Roman"/>
              </a:rPr>
              <a:t>اجعل </a:t>
            </a:r>
            <a:r>
              <a:rPr lang="ar-EG" altLang="zh-CN" sz="1700" b="1" spc="94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ابداعاتك بارزة                               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50"/>
              </a:lnSpc>
            </a:pPr>
            <a:endParaRPr lang="en-US" dirty="0"/>
          </a:p>
          <a:p>
            <a:r>
              <a:rPr lang="ar-EG" altLang="zh-CN" sz="2200" spc="39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نسخة تغريدات قوية:</a:t>
            </a:r>
            <a:endParaRPr lang="en-US" dirty="0" smtClean="0"/>
          </a:p>
          <a:p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            </a:t>
            </a: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موجزة ومباشرة                             </a:t>
            </a:r>
            <a:endParaRPr lang="ar-EG" altLang="zh-CN" sz="1400" spc="34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34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     يتضمن </a:t>
            </a:r>
            <a:r>
              <a:rPr lang="ar-EG" altLang="zh-CN" sz="1400" spc="34" dirty="0">
                <a:solidFill>
                  <a:srgbClr val="000000"/>
                </a:solidFill>
                <a:latin typeface="Times New Roman"/>
                <a:ea typeface="Times New Roman"/>
              </a:rPr>
              <a:t>عبارة تحث المستخدم على اتخاذ </a:t>
            </a:r>
            <a:r>
              <a:rPr lang="ar-EG" altLang="zh-CN" sz="1400" spc="34" dirty="0" smtClean="0">
                <a:solidFill>
                  <a:srgbClr val="000000"/>
                </a:solidFill>
                <a:latin typeface="Times New Roman"/>
                <a:ea typeface="Times New Roman"/>
              </a:rPr>
              <a:t>إجراء</a:t>
            </a:r>
            <a:endParaRPr lang="en-US" altLang="zh-CN" sz="1400" spc="34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44" dirty="0" smtClean="0">
                <a:solidFill>
                  <a:srgbClr val="000000"/>
                </a:solidFill>
                <a:latin typeface="Times New Roman"/>
                <a:cs typeface="Times New Roman"/>
              </a:rPr>
              <a:t> إنساني وتحادثي                                  </a:t>
            </a:r>
            <a:r>
              <a:rPr lang="en-US" altLang="zh-CN" sz="1400" spc="44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400" spc="3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</a:p>
          <a:p>
            <a:r>
              <a:rPr lang="ar-EG" altLang="zh-CN" sz="1400" spc="30" dirty="0">
                <a:solidFill>
                  <a:srgbClr val="000000"/>
                </a:solidFill>
                <a:latin typeface="Times New Roman"/>
                <a:cs typeface="Times New Roman"/>
              </a:rPr>
              <a:t>يعطي خصومات بنسبة٪ (وليس مبلغ العملة</a:t>
            </a:r>
            <a:r>
              <a:rPr lang="ar-EG" altLang="zh-CN" sz="1400" spc="30" dirty="0" smtClean="0">
                <a:solidFill>
                  <a:srgbClr val="000000"/>
                </a:solidFill>
                <a:latin typeface="Times New Roman"/>
                <a:cs typeface="Times New Roman"/>
              </a:rPr>
              <a:t>)  </a:t>
            </a:r>
            <a:r>
              <a:rPr lang="en-US" altLang="zh-CN" sz="1400" spc="3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400" spc="4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</a:p>
          <a:p>
            <a:r>
              <a:rPr lang="en-US" altLang="zh-CN" sz="1400" spc="4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ar-EG" altLang="zh-CN" sz="1400" spc="64" dirty="0">
                <a:solidFill>
                  <a:srgbClr val="000000"/>
                </a:solidFill>
                <a:latin typeface="Times New Roman"/>
                <a:ea typeface="Times New Roman"/>
              </a:rPr>
              <a:t>يخلق إحساسًا </a:t>
            </a:r>
            <a:r>
              <a:rPr lang="ar-EG" altLang="zh-CN" sz="1400" spc="64" dirty="0" smtClean="0">
                <a:solidFill>
                  <a:srgbClr val="000000"/>
                </a:solidFill>
                <a:latin typeface="Times New Roman"/>
                <a:ea typeface="Times New Roman"/>
              </a:rPr>
              <a:t>بالاستعجال(أي </a:t>
            </a:r>
            <a:r>
              <a:rPr lang="ar-EG" altLang="zh-CN" sz="1400" spc="64" dirty="0">
                <a:solidFill>
                  <a:srgbClr val="000000"/>
                </a:solidFill>
                <a:latin typeface="Times New Roman"/>
                <a:ea typeface="Times New Roman"/>
              </a:rPr>
              <a:t>"محدود الوقت فقط </a:t>
            </a:r>
            <a:r>
              <a:rPr lang="ar-EG" altLang="zh-CN" sz="1400" spc="64" dirty="0" smtClean="0">
                <a:solidFill>
                  <a:srgbClr val="000000"/>
                </a:solidFill>
                <a:latin typeface="Times New Roman"/>
                <a:ea typeface="Times New Roman"/>
              </a:rPr>
              <a:t>") </a:t>
            </a:r>
            <a:r>
              <a:rPr lang="en-US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1400" spc="4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ar-EG" altLang="zh-CN" sz="1400" spc="64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يتجنب </a:t>
            </a:r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الهاشتاقات المشتتة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للانتباه            </a:t>
            </a:r>
            <a:endParaRPr lang="en-US" dirty="0"/>
          </a:p>
          <a:p>
            <a:r>
              <a:rPr lang="ar-EG" altLang="zh-CN" sz="2200" spc="395" dirty="0">
                <a:solidFill>
                  <a:srgbClr val="014D99"/>
                </a:solidFill>
                <a:latin typeface="Times New Roman"/>
                <a:ea typeface="Times New Roman"/>
              </a:rPr>
              <a:t>صور تغريدة قوية:</a:t>
            </a:r>
            <a:endParaRPr lang="en-US" dirty="0"/>
          </a:p>
          <a:p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• واضح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ومنقط                      </a:t>
            </a:r>
            <a:endParaRPr lang="en-US" altLang="zh-CN" sz="1400" spc="5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4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40" dirty="0">
                <a:solidFill>
                  <a:srgbClr val="000000"/>
                </a:solidFill>
                <a:latin typeface="Times New Roman"/>
                <a:ea typeface="Times New Roman"/>
              </a:rPr>
              <a:t>الحد الأدنى من </a:t>
            </a:r>
            <a:r>
              <a:rPr lang="ar-EG" altLang="zh-CN" sz="1400" spc="40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النص              </a:t>
            </a:r>
            <a:endParaRPr lang="en-US" altLang="zh-CN" sz="1400" spc="4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55" dirty="0">
                <a:solidFill>
                  <a:srgbClr val="000000"/>
                </a:solidFill>
                <a:latin typeface="Times New Roman"/>
                <a:ea typeface="Times New Roman"/>
              </a:rPr>
              <a:t>• أن يكون لها تركيز </a:t>
            </a:r>
            <a:r>
              <a:rPr lang="ar-EG" altLang="zh-CN" sz="1400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مركزي       </a:t>
            </a:r>
            <a:endParaRPr lang="en-US" altLang="zh-CN" sz="1400" spc="5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• تجذب العين والإنسان ذات الألوان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الزاهية </a:t>
            </a:r>
            <a:endParaRPr lang="ar-EG" altLang="zh-CN" sz="1400" spc="50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r>
              <a:rPr lang="ar-EG" altLang="zh-CN" sz="1400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عنصر </a:t>
            </a:r>
            <a:r>
              <a:rPr lang="ar-EG" altLang="zh-CN" sz="1400" spc="55" dirty="0">
                <a:solidFill>
                  <a:srgbClr val="000000"/>
                </a:solidFill>
                <a:latin typeface="Times New Roman"/>
                <a:ea typeface="Times New Roman"/>
              </a:rPr>
              <a:t>أو عرض للحركة أو </a:t>
            </a:r>
            <a:r>
              <a:rPr lang="ar-EG" altLang="zh-CN" sz="1400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العاطفة</a:t>
            </a:r>
            <a:r>
              <a:rPr lang="en-US" altLang="zh-CN" sz="1400" spc="55" dirty="0">
                <a:solidFill>
                  <a:srgbClr val="000000"/>
                </a:solidFill>
                <a:latin typeface="Times New Roman"/>
                <a:ea typeface="Times New Roman"/>
              </a:rPr>
              <a:t> •</a:t>
            </a:r>
            <a:endParaRPr lang="en-US" dirty="0"/>
          </a:p>
          <a:p>
            <a:r>
              <a:rPr lang="ar-EG" altLang="zh-CN" sz="2200" spc="390" dirty="0">
                <a:solidFill>
                  <a:srgbClr val="014D99"/>
                </a:solidFill>
                <a:latin typeface="Times New Roman"/>
                <a:ea typeface="Times New Roman"/>
              </a:rPr>
              <a:t>تغريدة مقاطع فيديو قوية:</a:t>
            </a:r>
            <a:endParaRPr lang="en-US" dirty="0"/>
          </a:p>
          <a:p>
            <a:r>
              <a:rPr lang="ar-EG" altLang="zh-CN" sz="1400" spc="55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 مدتها </a:t>
            </a:r>
            <a:r>
              <a:rPr lang="ar-EG" altLang="zh-CN" sz="1400" spc="55" dirty="0">
                <a:solidFill>
                  <a:srgbClr val="000000"/>
                </a:solidFill>
                <a:latin typeface="Times New Roman"/>
                <a:ea typeface="Times New Roman"/>
              </a:rPr>
              <a:t>15 ثانية أو </a:t>
            </a:r>
            <a:r>
              <a:rPr lang="ar-EG" altLang="zh-CN" sz="1400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أقل              </a:t>
            </a:r>
            <a:endParaRPr lang="en-US" altLang="zh-CN" sz="1400" spc="5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spcBef>
                <a:spcPts val="120"/>
              </a:spcBef>
            </a:pP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يتم </a:t>
            </a: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فتحه مع </a:t>
            </a:r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منتج</a:t>
            </a: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                </a:t>
            </a:r>
            <a:endParaRPr lang="en-US" altLang="zh-CN" sz="1400" spc="6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spcBef>
                <a:spcPts val="120"/>
              </a:spcBef>
            </a:pP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6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لديك </a:t>
            </a:r>
            <a:r>
              <a:rPr lang="ar-EG" altLang="zh-CN" sz="1400" spc="60" dirty="0">
                <a:solidFill>
                  <a:srgbClr val="000000"/>
                </a:solidFill>
                <a:latin typeface="Times New Roman"/>
                <a:ea typeface="Times New Roman"/>
              </a:rPr>
              <a:t>تسميات توضيحية أو إستراتيجية صوت عال آخر</a:t>
            </a:r>
          </a:p>
          <a:p>
            <a:pPr>
              <a:spcBef>
                <a:spcPts val="120"/>
              </a:spcBef>
            </a:pPr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ضع </a:t>
            </a:r>
            <a:r>
              <a:rPr lang="ar-EG" altLang="zh-CN" sz="1400" spc="50" dirty="0">
                <a:solidFill>
                  <a:srgbClr val="000000"/>
                </a:solidFill>
                <a:latin typeface="Times New Roman"/>
                <a:ea typeface="Times New Roman"/>
              </a:rPr>
              <a:t>شعارًا واضحًا طوال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الوقت    </a:t>
            </a:r>
            <a:r>
              <a:rPr lang="en-US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 </a:t>
            </a:r>
            <a:r>
              <a:rPr lang="ar-EG" altLang="zh-CN" sz="1400" spc="5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lang="en-US" altLang="zh-CN" sz="1400" spc="5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r>
              <a:rPr lang="ar-EG" dirty="0" smtClean="0"/>
              <a:t>•   </a:t>
            </a:r>
            <a:r>
              <a:rPr lang="ar-EG" dirty="0"/>
              <a:t>لديك علامة تجارية موجودة لأكثر </a:t>
            </a:r>
            <a:r>
              <a:rPr lang="ar-EG" dirty="0" smtClean="0"/>
              <a:t>من نصف الفيديو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0"/>
              </a:lnSpc>
            </a:pPr>
            <a:endParaRPr lang="en-US" dirty="0"/>
          </a:p>
          <a:p>
            <a:pPr hangingPunct="0">
              <a:lnSpc>
                <a:spcPct val="104999"/>
              </a:lnSpc>
            </a:pPr>
            <a:r>
              <a:rPr lang="ar-EG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سنويا ، كانت هناك زيادة بنسبة 34٪ في </a:t>
            </a:r>
            <a:endParaRPr lang="ar-EG" altLang="zh-CN" sz="1400" spc="30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04999"/>
              </a:lnSpc>
            </a:pPr>
            <a:r>
              <a:rPr lang="ar-EG" altLang="zh-CN" sz="1400" spc="3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وقت </a:t>
            </a:r>
            <a:r>
              <a:rPr lang="ar-EG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مشاهدة الفيديو على تويتر ، </a:t>
            </a:r>
            <a:endParaRPr lang="ar-EG" altLang="zh-CN" sz="1400" spc="30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04999"/>
              </a:lnSpc>
            </a:pPr>
            <a:r>
              <a:rPr lang="ar-EG" altLang="zh-CN" sz="1400" spc="3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بما </a:t>
            </a:r>
            <a:r>
              <a:rPr lang="ar-EG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يعادل 3.5 مليار مشاهدة فيديو </a:t>
            </a:r>
            <a:r>
              <a:rPr lang="ar-EG" altLang="zh-CN" sz="1400" spc="3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يوميًا</a:t>
            </a:r>
            <a:r>
              <a:rPr lang="en-US" altLang="zh-CN" sz="1400" dirty="0" smtClean="0">
                <a:solidFill>
                  <a:srgbClr val="014D99"/>
                </a:solidFill>
                <a:latin typeface="Times New Roman"/>
                <a:cs typeface="Times New Roman"/>
              </a:rPr>
              <a:t>           </a:t>
            </a:r>
            <a:r>
              <a:rPr lang="ar-EG" altLang="zh-CN" sz="1400" dirty="0">
                <a:latin typeface="Times New Roman"/>
                <a:cs typeface="Times New Roman"/>
              </a:rPr>
              <a:t>، يناير </a:t>
            </a:r>
            <a:r>
              <a:rPr lang="ar-EG" altLang="zh-CN" sz="1400" dirty="0" smtClean="0">
                <a:latin typeface="Times New Roman"/>
                <a:cs typeface="Times New Roman"/>
              </a:rPr>
              <a:t>2021</a:t>
            </a:r>
            <a:r>
              <a:rPr lang="en-US" altLang="zh-CN" sz="1400" dirty="0" smtClean="0">
                <a:solidFill>
                  <a:srgbClr val="014D9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1150" spc="80" dirty="0" smtClean="0">
                <a:solidFill>
                  <a:srgbClr val="000000"/>
                </a:solidFill>
                <a:latin typeface="Times New Roman"/>
              </a:rPr>
              <a:t> twitterinternal</a:t>
            </a:r>
            <a:r>
              <a:rPr lang="ar-EG" altLang="zh-CN" sz="1150" spc="80" dirty="0">
                <a:solidFill>
                  <a:srgbClr val="000000"/>
                </a:solidFill>
                <a:latin typeface="Times New Roman"/>
              </a:rPr>
              <a:t>المصدر</a:t>
            </a:r>
            <a:r>
              <a:rPr lang="ar-EG" altLang="zh-CN" sz="1150" spc="80" dirty="0" smtClean="0">
                <a:solidFill>
                  <a:srgbClr val="000000"/>
                </a:solidFill>
                <a:latin typeface="Times New Roman"/>
              </a:rPr>
              <a:t>:</a:t>
            </a:r>
            <a:r>
              <a:rPr lang="en-US" altLang="zh-CN" sz="1150" spc="80" dirty="0" smtClean="0">
                <a:solidFill>
                  <a:srgbClr val="000000"/>
                </a:solidFill>
                <a:latin typeface="Times New Roman"/>
              </a:rPr>
              <a:t> </a:t>
            </a:r>
            <a:endParaRPr lang="en-US" altLang="zh-CN" sz="1150" spc="10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9"/>
          <p:cNvSpPr/>
          <p:nvPr/>
        </p:nvSpPr>
        <p:spPr>
          <a:xfrm>
            <a:off x="2292350" y="6889750"/>
            <a:ext cx="2851150" cy="1873250"/>
          </a:xfrm>
          <a:custGeom>
            <a:avLst/>
            <a:gdLst>
              <a:gd name="connsiteX0" fmla="*/ 170399 w 2851150"/>
              <a:gd name="connsiteY0" fmla="*/ 11603 h 1873250"/>
              <a:gd name="connsiteX1" fmla="*/ 17999 w 2851150"/>
              <a:gd name="connsiteY1" fmla="*/ 164003 h 1873250"/>
              <a:gd name="connsiteX2" fmla="*/ 17999 w 2851150"/>
              <a:gd name="connsiteY2" fmla="*/ 1728072 h 1873250"/>
              <a:gd name="connsiteX3" fmla="*/ 170399 w 2851150"/>
              <a:gd name="connsiteY3" fmla="*/ 1880472 h 1873250"/>
              <a:gd name="connsiteX4" fmla="*/ 2708901 w 2851150"/>
              <a:gd name="connsiteY4" fmla="*/ 1880472 h 1873250"/>
              <a:gd name="connsiteX5" fmla="*/ 2861301 w 2851150"/>
              <a:gd name="connsiteY5" fmla="*/ 1728072 h 1873250"/>
              <a:gd name="connsiteX6" fmla="*/ 2861301 w 2851150"/>
              <a:gd name="connsiteY6" fmla="*/ 164003 h 1873250"/>
              <a:gd name="connsiteX7" fmla="*/ 2708901 w 2851150"/>
              <a:gd name="connsiteY7" fmla="*/ 11603 h 1873250"/>
              <a:gd name="connsiteX8" fmla="*/ 170399 w 2851150"/>
              <a:gd name="connsiteY8" fmla="*/ 11603 h 1873250"/>
              <a:gd name="connsiteX9" fmla="*/ 170399 w 2851150"/>
              <a:gd name="connsiteY9" fmla="*/ 11603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1150" h="1873250">
                <a:moveTo>
                  <a:pt x="170399" y="11603"/>
                </a:moveTo>
                <a:cubicBezTo>
                  <a:pt x="86236" y="11603"/>
                  <a:pt x="17999" y="79840"/>
                  <a:pt x="17999" y="164003"/>
                </a:cubicBezTo>
                <a:lnTo>
                  <a:pt x="17999" y="1728072"/>
                </a:lnTo>
                <a:cubicBezTo>
                  <a:pt x="17999" y="1812235"/>
                  <a:pt x="86236" y="1880472"/>
                  <a:pt x="170399" y="1880472"/>
                </a:cubicBezTo>
                <a:lnTo>
                  <a:pt x="2708901" y="1880472"/>
                </a:lnTo>
                <a:cubicBezTo>
                  <a:pt x="2793064" y="1880472"/>
                  <a:pt x="2861301" y="1812235"/>
                  <a:pt x="2861301" y="1728072"/>
                </a:cubicBezTo>
                <a:lnTo>
                  <a:pt x="2861301" y="164003"/>
                </a:lnTo>
                <a:cubicBezTo>
                  <a:pt x="2861301" y="79840"/>
                  <a:pt x="2793064" y="11603"/>
                  <a:pt x="2708901" y="11603"/>
                </a:cubicBezTo>
                <a:lnTo>
                  <a:pt x="170399" y="11603"/>
                </a:lnTo>
                <a:lnTo>
                  <a:pt x="170399" y="11603"/>
                </a:lnTo>
                <a:close/>
              </a:path>
            </a:pathLst>
          </a:custGeom>
          <a:solidFill>
            <a:srgbClr val="000071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9540240"/>
            <a:ext cx="190500" cy="190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43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3" name="TextBox 47"/>
          <p:cNvSpPr txBox="1"/>
          <p:nvPr/>
        </p:nvSpPr>
        <p:spPr>
          <a:xfrm>
            <a:off x="432384" y="322490"/>
            <a:ext cx="6427014" cy="9681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3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البحث عن صوتك على </a:t>
            </a:r>
            <a:r>
              <a:rPr lang="ar-SA" altLang="zh-CN" sz="3400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endParaRPr lang="en-US" altLang="zh-CN" sz="3400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indent="929783" algn="ctr" rtl="1"/>
            <a:r>
              <a:rPr lang="ar-SA" altLang="zh-CN" sz="10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حدد الإرشادات العامة </a:t>
            </a:r>
            <a:r>
              <a:rPr lang="ar-SA" altLang="zh-CN" sz="1000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لتغريداتك</a:t>
            </a:r>
            <a:r>
              <a:rPr lang="ar-SA" altLang="zh-CN" sz="10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. سيساعد هذا في إنشاء مساحة آمنة لإبداعك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94"/>
              </a:lnSpc>
            </a:pPr>
            <a:endParaRPr lang="en-US" dirty="0"/>
          </a:p>
          <a:p>
            <a:pPr algn="r" rtl="1"/>
            <a:r>
              <a:rPr lang="ar-SA" altLang="zh-CN" sz="16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إذا كانت علامتك التجارية شخصًا ...</a:t>
            </a:r>
            <a:endParaRPr lang="en-US" altLang="zh-CN" sz="160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algn="r" rtl="1" hangingPunct="0">
              <a:lnSpc>
                <a:spcPct val="141250"/>
              </a:lnSpc>
              <a:spcBef>
                <a:spcPts val="104"/>
              </a:spcBef>
            </a:pP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سيكون مطعمهم المفضل هو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_______________________________________________________                  ____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endParaRPr lang="en-US" altLang="zh-CN" sz="1000" b="1" spc="-1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algn="r" rtl="1" hangingPunct="0">
              <a:lnSpc>
                <a:spcPct val="141250"/>
              </a:lnSpc>
              <a:spcBef>
                <a:spcPts val="104"/>
              </a:spcBef>
            </a:pP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سيكون زيهم المفضل هو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 </a:t>
            </a:r>
            <a:r>
              <a:rPr lang="en-US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                                                                                                                                                           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سيكون شعارهم هو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______________________________________________________________               ___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الرموز التعبيرية الأكثر استخدامًا هي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   ________________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سيكون طلب المقهى الخاص بهم هو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      ____________ __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ستكون صورة الخلفية لهاتفهم هي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                                    ____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رقم هاتفهم الأكثر اتصالاً هو __________________________________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                             </a:t>
            </a: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سيكون حيوانهم الأليف ______________ المسمى ___________________________________________________ </a:t>
            </a:r>
            <a: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en-US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سيكون الألبوم الأكثر تشغيلًا هو </a:t>
            </a:r>
            <a:r>
              <a:rPr lang="ar-SA" altLang="zh-CN" sz="1000" b="1" u="sng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_____________________________________________________           _______</a:t>
            </a:r>
            <a:endParaRPr lang="en-US" altLang="zh-CN" sz="1000" b="1" u="sng" spc="-1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141250"/>
              </a:lnSpc>
              <a:spcBef>
                <a:spcPts val="104"/>
              </a:spcBef>
            </a:pPr>
            <a: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  <a:t/>
            </a:r>
            <a:br>
              <a:rPr lang="ar-SA" altLang="zh-CN" sz="1000" b="1" spc="-10" dirty="0" smtClean="0">
                <a:solidFill>
                  <a:srgbClr val="1C9AE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6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تقرب في</a:t>
            </a:r>
            <a:endParaRPr lang="en-US" altLang="zh-CN" sz="160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algn="r" rtl="1" hangingPunct="0">
              <a:lnSpc>
                <a:spcPct val="141250"/>
              </a:lnSpc>
              <a:spcBef>
                <a:spcPts val="104"/>
              </a:spcBef>
            </a:pP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بعد تفاعل الأشخاص مع علامتنا التجارية ، يجب أن يشعروا _______</a:t>
            </a:r>
            <a:r>
              <a:rPr lang="ar-SA" altLang="zh-CN" sz="1000" b="1" u="sng" dirty="0" smtClean="0">
                <a:solidFill>
                  <a:srgbClr val="1C9AEE"/>
                </a:solidFill>
                <a:latin typeface="Times New Roman"/>
                <a:ea typeface="Times New Roman"/>
              </a:rPr>
              <a:t>_                _______________________________</a:t>
            </a: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_ </a:t>
            </a:r>
            <a:r>
              <a:rPr dirty="0"/>
              <a:t/>
            </a:r>
            <a:br>
              <a:rPr dirty="0"/>
            </a:b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كلمتان أفكر فيهما عندما أفكر في هذا الشعور هما _______</a:t>
            </a:r>
            <a:r>
              <a:rPr lang="ar-SA" altLang="zh-CN" sz="1000" b="1" u="sng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     __</a:t>
            </a: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 </a:t>
            </a:r>
            <a:r>
              <a:rPr lang="ar-SA" altLang="zh-CN" sz="1000" b="1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و</a:t>
            </a: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1000" b="1" u="sng" dirty="0" smtClean="0">
                <a:solidFill>
                  <a:srgbClr val="1C9AEE"/>
                </a:solidFill>
                <a:latin typeface="Times New Roman"/>
                <a:ea typeface="Times New Roman"/>
              </a:rPr>
              <a:t>_                       _____________________ </a:t>
            </a:r>
            <a:r>
              <a:rPr dirty="0"/>
              <a:t/>
            </a:r>
            <a:br>
              <a:rPr dirty="0"/>
            </a:b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العلامة التجارية التي تجعلني أشعر بهذه الطريقة هي ___</a:t>
            </a:r>
            <a:r>
              <a:rPr lang="ar-SA" altLang="zh-CN" sz="1000" b="1" u="sng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_____________________________________________ ___</a:t>
            </a:r>
            <a:r>
              <a:rPr dirty="0"/>
              <a:t/>
            </a:r>
            <a:br>
              <a:rPr dirty="0"/>
            </a:br>
            <a:r>
              <a:rPr lang="ar-SA" altLang="zh-CN" sz="1000" b="1" spc="-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نغمة هذه العلامة التجارية هي ______________________________________________ </a:t>
            </a:r>
            <a:r>
              <a:rPr lang="ar-SA" altLang="zh-CN" sz="1000" b="1" spc="-20" dirty="0" err="1" smtClean="0">
                <a:solidFill>
                  <a:srgbClr val="1C9AEE"/>
                </a:solidFill>
                <a:latin typeface="Times New Roman"/>
                <a:ea typeface="Times New Roman"/>
              </a:rPr>
              <a:t>و</a:t>
            </a:r>
            <a:r>
              <a:rPr lang="ar-SA" altLang="zh-CN" sz="1000" b="1" spc="-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1000" b="1" u="sng" spc="-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_____________ _______ </a:t>
            </a:r>
            <a:endParaRPr lang="en-US" altLang="zh-CN" sz="1000" b="1" spc="-2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35"/>
              </a:lnSpc>
            </a:pPr>
            <a:endParaRPr lang="en-US" dirty="0"/>
          </a:p>
          <a:p>
            <a:pPr algn="r" rtl="1" hangingPunct="0">
              <a:lnSpc>
                <a:spcPct val="95833"/>
              </a:lnSpc>
            </a:pPr>
            <a:r>
              <a:rPr lang="ar-SA" altLang="zh-CN" sz="16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ارسم صورة</a:t>
            </a:r>
            <a:endParaRPr lang="en-US" altLang="zh-CN" sz="160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algn="r" rtl="1" hangingPunct="0">
              <a:spcBef>
                <a:spcPts val="325"/>
              </a:spcBef>
            </a:pP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إذا كانت علامتك التجارية شخصية ،</a:t>
            </a:r>
          </a:p>
          <a:p>
            <a:pPr algn="r" rtl="1" hangingPunct="0">
              <a:spcBef>
                <a:spcPts val="325"/>
              </a:spcBef>
            </a:pPr>
            <a:r>
              <a:rPr lang="ar-SA" altLang="zh-CN" sz="1000" b="1" dirty="0" smtClean="0">
                <a:solidFill>
                  <a:srgbClr val="1C9AEE"/>
                </a:solidFill>
                <a:latin typeface="Times New Roman"/>
                <a:ea typeface="Times New Roman"/>
              </a:rPr>
              <a:t> فكيف ستبدو؟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algn="ctr" rtl="1"/>
            <a:endParaRPr lang="en-US" altLang="zh-CN" sz="1000" b="1" u="sng" dirty="0" smtClean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 algn="ctr" rtl="1"/>
            <a:r>
              <a:rPr lang="ar-SA" altLang="zh-CN" sz="1000" b="1" u="sng" dirty="0" smtClean="0">
                <a:solidFill>
                  <a:srgbClr val="1818EC"/>
                </a:solidFill>
                <a:latin typeface="Times New Roman"/>
                <a:ea typeface="Times New Roman"/>
              </a:rPr>
              <a:t>نقر لتحميل المزيد من أوراق العمل</a:t>
            </a:r>
            <a:br>
              <a:rPr lang="ar-SA" altLang="zh-CN" sz="1000" b="1" u="sng" dirty="0" smtClean="0">
                <a:solidFill>
                  <a:srgbClr val="1818EC"/>
                </a:solidFill>
                <a:latin typeface="Times New Roman"/>
                <a:ea typeface="Times New Roman"/>
              </a:rPr>
            </a:br>
            <a:endParaRPr lang="ar-SA" altLang="zh-CN" sz="1000" b="1" u="sng" dirty="0" smtClean="0">
              <a:solidFill>
                <a:srgbClr val="1818EC"/>
              </a:solidFill>
              <a:latin typeface="Times New Roman"/>
              <a:ea typeface="Times New Roman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248802" y="1596788"/>
            <a:ext cx="4676876" cy="2169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540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  <a:t>01</a:t>
            </a:r>
            <a:r>
              <a:rPr lang="ar-SA" altLang="zh-CN" sz="575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36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إنشاء حواجز حماية</a:t>
            </a:r>
          </a:p>
          <a:p>
            <a:r>
              <a:rPr lang="ar-SA" altLang="zh-CN" sz="575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  <a:t/>
            </a:r>
            <a:br>
              <a:rPr lang="ar-SA" altLang="zh-CN" sz="575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</a:br>
            <a:endParaRPr lang="en-US" altLang="zh-CN" sz="2600" b="1" spc="12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270760"/>
            <a:ext cx="3261360" cy="1554480"/>
          </a:xfrm>
          <a:prstGeom prst="rect">
            <a:avLst/>
          </a:prstGeom>
        </p:spPr>
      </p:pic>
      <p:pic>
        <p:nvPicPr>
          <p:cNvPr id="462" name="Picture 4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160" y="2270760"/>
            <a:ext cx="3268979" cy="1554480"/>
          </a:xfrm>
          <a:prstGeom prst="rect">
            <a:avLst/>
          </a:prstGeom>
        </p:spPr>
      </p:pic>
      <p:pic>
        <p:nvPicPr>
          <p:cNvPr id="463" name="Picture 4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9540240"/>
            <a:ext cx="190500" cy="190500"/>
          </a:xfrm>
          <a:prstGeom prst="rect">
            <a:avLst/>
          </a:prstGeom>
        </p:spPr>
      </p:pic>
      <p:pic>
        <p:nvPicPr>
          <p:cNvPr id="464" name="Picture 4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465" name="Picture 4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465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7" name="Picture 4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468" name="Picture 4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469" name="Picture 4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pic>
        <p:nvPicPr>
          <p:cNvPr id="470" name="Picture 4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" y="4008120"/>
            <a:ext cx="3261360" cy="1554480"/>
          </a:xfrm>
          <a:prstGeom prst="rect">
            <a:avLst/>
          </a:prstGeom>
        </p:spPr>
      </p:pic>
      <p:pic>
        <p:nvPicPr>
          <p:cNvPr id="471" name="Picture 4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7160" y="4008120"/>
            <a:ext cx="3268979" cy="1554480"/>
          </a:xfrm>
          <a:prstGeom prst="rect">
            <a:avLst/>
          </a:prstGeom>
        </p:spPr>
      </p:pic>
      <p:pic>
        <p:nvPicPr>
          <p:cNvPr id="472" name="Picture 4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80" y="5745480"/>
            <a:ext cx="3261360" cy="1562100"/>
          </a:xfrm>
          <a:prstGeom prst="rect">
            <a:avLst/>
          </a:prstGeom>
        </p:spPr>
      </p:pic>
      <p:pic>
        <p:nvPicPr>
          <p:cNvPr id="473" name="Picture 4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7160" y="5745480"/>
            <a:ext cx="3268979" cy="1562100"/>
          </a:xfrm>
          <a:prstGeom prst="rect">
            <a:avLst/>
          </a:prstGeom>
        </p:spPr>
      </p:pic>
      <p:pic>
        <p:nvPicPr>
          <p:cNvPr id="474" name="Picture 4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80" y="7475220"/>
            <a:ext cx="3261360" cy="1569720"/>
          </a:xfrm>
          <a:prstGeom prst="rect">
            <a:avLst/>
          </a:prstGeom>
        </p:spPr>
      </p:pic>
      <p:pic>
        <p:nvPicPr>
          <p:cNvPr id="475" name="Picture 4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7160" y="7475220"/>
            <a:ext cx="3268979" cy="1569720"/>
          </a:xfrm>
          <a:prstGeom prst="rect">
            <a:avLst/>
          </a:prstGeom>
        </p:spPr>
      </p:pic>
      <p:sp>
        <p:nvSpPr>
          <p:cNvPr id="3" name="TextBox 475"/>
          <p:cNvSpPr txBox="1"/>
          <p:nvPr/>
        </p:nvSpPr>
        <p:spPr>
          <a:xfrm>
            <a:off x="588870" y="271385"/>
            <a:ext cx="5769159" cy="995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hangingPunct="0">
              <a:lnSpc>
                <a:spcPct val="98333"/>
              </a:lnSpc>
            </a:pPr>
            <a:r>
              <a:rPr lang="ar-EG" altLang="zh-CN" sz="3200" b="1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أفكار من أجل تغريدة  </a:t>
            </a:r>
            <a:endParaRPr lang="en-US" altLang="zh-CN" sz="3200" b="1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98333"/>
              </a:lnSpc>
            </a:pP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ضع قلمك على الورق من قبل 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                   </a:t>
            </a:r>
            <a:endParaRPr lang="ar-EG" altLang="zh-CN" sz="1700" b="1" spc="6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98333"/>
              </a:lnSpc>
            </a:pP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وضع تغريدتك على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تويتر                          </a:t>
            </a:r>
            <a:endParaRPr lang="en-US" altLang="zh-CN" sz="1700" b="1" spc="34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476" name="TextBox 476"/>
          <p:cNvSpPr txBox="1"/>
          <p:nvPr/>
        </p:nvSpPr>
        <p:spPr>
          <a:xfrm>
            <a:off x="842027" y="2582089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77" name="TextBox 477"/>
          <p:cNvSpPr txBox="1"/>
          <p:nvPr/>
        </p:nvSpPr>
        <p:spPr>
          <a:xfrm>
            <a:off x="390885" y="3029558"/>
            <a:ext cx="34177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4000" b="1" spc="-114" dirty="0">
                <a:solidFill>
                  <a:srgbClr val="1C9FF0"/>
                </a:solidFill>
                <a:latin typeface="Arial"/>
                <a:ea typeface="Arial"/>
              </a:rPr>
              <a:t>أفكارمن أجل تغريدة</a:t>
            </a:r>
            <a:endParaRPr lang="en-US" altLang="zh-CN" sz="4000" b="1" spc="-100" dirty="0">
              <a:solidFill>
                <a:srgbClr val="1C9FF0"/>
              </a:solidFill>
              <a:latin typeface="Arial"/>
              <a:ea typeface="Arial"/>
            </a:endParaRPr>
          </a:p>
        </p:txBody>
      </p:sp>
      <p:sp>
        <p:nvSpPr>
          <p:cNvPr id="478" name="TextBox 478"/>
          <p:cNvSpPr txBox="1"/>
          <p:nvPr/>
        </p:nvSpPr>
        <p:spPr>
          <a:xfrm>
            <a:off x="842027" y="4320898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79" name="TextBox 479"/>
          <p:cNvSpPr txBox="1"/>
          <p:nvPr/>
        </p:nvSpPr>
        <p:spPr>
          <a:xfrm>
            <a:off x="390885" y="4768367"/>
            <a:ext cx="34177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4000" b="1" spc="-114" dirty="0">
                <a:solidFill>
                  <a:srgbClr val="1C9FF0"/>
                </a:solidFill>
                <a:latin typeface="Arial"/>
                <a:ea typeface="Arial"/>
              </a:rPr>
              <a:t>أفكارمن أجل تغريدة</a:t>
            </a:r>
            <a:endParaRPr lang="en-US" altLang="zh-CN" sz="4000" b="1" spc="-100" dirty="0">
              <a:solidFill>
                <a:srgbClr val="1C9FF0"/>
              </a:solidFill>
              <a:latin typeface="Arial"/>
              <a:ea typeface="Arial"/>
            </a:endParaRPr>
          </a:p>
        </p:txBody>
      </p:sp>
      <p:sp>
        <p:nvSpPr>
          <p:cNvPr id="480" name="TextBox 480"/>
          <p:cNvSpPr txBox="1"/>
          <p:nvPr/>
        </p:nvSpPr>
        <p:spPr>
          <a:xfrm>
            <a:off x="842027" y="6059706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81" name="TextBox 481"/>
          <p:cNvSpPr txBox="1"/>
          <p:nvPr/>
        </p:nvSpPr>
        <p:spPr>
          <a:xfrm>
            <a:off x="390885" y="6507175"/>
            <a:ext cx="34177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4000" b="1" spc="-114" dirty="0">
                <a:solidFill>
                  <a:srgbClr val="1C9FF0"/>
                </a:solidFill>
                <a:latin typeface="Arial"/>
                <a:ea typeface="Arial"/>
              </a:rPr>
              <a:t>أفكارمن أجل تغريدة</a:t>
            </a:r>
            <a:endParaRPr lang="en-US" altLang="zh-CN" sz="4000" b="1" spc="-100" dirty="0">
              <a:solidFill>
                <a:srgbClr val="1C9FF0"/>
              </a:solidFill>
              <a:latin typeface="Arial"/>
              <a:ea typeface="Arial"/>
            </a:endParaRPr>
          </a:p>
        </p:txBody>
      </p:sp>
      <p:sp>
        <p:nvSpPr>
          <p:cNvPr id="482" name="TextBox 482"/>
          <p:cNvSpPr txBox="1"/>
          <p:nvPr/>
        </p:nvSpPr>
        <p:spPr>
          <a:xfrm>
            <a:off x="842027" y="7798515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83" name="TextBox 483"/>
          <p:cNvSpPr txBox="1"/>
          <p:nvPr/>
        </p:nvSpPr>
        <p:spPr>
          <a:xfrm>
            <a:off x="842027" y="7960625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84" name="TextBox 484"/>
          <p:cNvSpPr txBox="1"/>
          <p:nvPr/>
        </p:nvSpPr>
        <p:spPr>
          <a:xfrm>
            <a:off x="2600478" y="9539875"/>
            <a:ext cx="22529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ar-EG" altLang="zh-CN" sz="1000" b="1" spc="4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r>
              <a:rPr lang="ar-EG" altLang="zh-CN" sz="1000" b="1" u="sng" spc="40" dirty="0">
                <a:solidFill>
                  <a:srgbClr val="1818EC"/>
                </a:solidFill>
                <a:latin typeface="Times New Roman"/>
                <a:ea typeface="Times New Roman"/>
              </a:rPr>
              <a:t>انقر لتنزيل المزيد من أوراق العمل</a:t>
            </a:r>
          </a:p>
        </p:txBody>
      </p:sp>
      <p:sp>
        <p:nvSpPr>
          <p:cNvPr id="485" name="TextBox 485"/>
          <p:cNvSpPr txBox="1"/>
          <p:nvPr/>
        </p:nvSpPr>
        <p:spPr>
          <a:xfrm>
            <a:off x="616718" y="9761390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86" name="TextBox 486"/>
          <p:cNvSpPr txBox="1"/>
          <p:nvPr/>
        </p:nvSpPr>
        <p:spPr>
          <a:xfrm>
            <a:off x="585374" y="9276803"/>
            <a:ext cx="3830565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605255" algn="l"/>
              </a:tabLst>
            </a:pPr>
            <a:r>
              <a:rPr lang="en-US" altLang="zh-CN" sz="950" spc="-194" dirty="0">
                <a:solidFill>
                  <a:srgbClr val="000000"/>
                </a:solidFill>
                <a:latin typeface="Arial"/>
                <a:ea typeface="Arial"/>
              </a:rPr>
              <a:t>@	</a:t>
            </a:r>
            <a:r>
              <a:rPr lang="en-US" altLang="zh-CN" sz="950" spc="-23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  <p:sp>
        <p:nvSpPr>
          <p:cNvPr id="487" name="TextBox 487"/>
          <p:cNvSpPr txBox="1"/>
          <p:nvPr/>
        </p:nvSpPr>
        <p:spPr>
          <a:xfrm>
            <a:off x="4447283" y="10218250"/>
            <a:ext cx="225309" cy="144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50" spc="-204" dirty="0">
                <a:solidFill>
                  <a:srgbClr val="000000"/>
                </a:solidFill>
                <a:latin typeface="Arial"/>
                <a:ea typeface="Arial"/>
              </a:rPr>
              <a:t>@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Freeform 488"/>
          <p:cNvSpPr/>
          <p:nvPr/>
        </p:nvSpPr>
        <p:spPr>
          <a:xfrm>
            <a:off x="629227" y="1861127"/>
            <a:ext cx="2964872" cy="3498272"/>
          </a:xfrm>
          <a:custGeom>
            <a:avLst/>
            <a:gdLst>
              <a:gd name="connsiteX0" fmla="*/ 2827224 w 2964872"/>
              <a:gd name="connsiteY0" fmla="*/ 3503786 h 3498272"/>
              <a:gd name="connsiteX1" fmla="*/ 165583 w 2964872"/>
              <a:gd name="connsiteY1" fmla="*/ 3503786 h 3498272"/>
              <a:gd name="connsiteX2" fmla="*/ 18225 w 2964872"/>
              <a:gd name="connsiteY2" fmla="*/ 3356428 h 3498272"/>
              <a:gd name="connsiteX3" fmla="*/ 18225 w 2964872"/>
              <a:gd name="connsiteY3" fmla="*/ 164867 h 3498272"/>
              <a:gd name="connsiteX4" fmla="*/ 165583 w 2964872"/>
              <a:gd name="connsiteY4" fmla="*/ 17509 h 3498272"/>
              <a:gd name="connsiteX5" fmla="*/ 2827224 w 2964872"/>
              <a:gd name="connsiteY5" fmla="*/ 17509 h 3498272"/>
              <a:gd name="connsiteX6" fmla="*/ 2974582 w 2964872"/>
              <a:gd name="connsiteY6" fmla="*/ 164867 h 3498272"/>
              <a:gd name="connsiteX7" fmla="*/ 2974582 w 2964872"/>
              <a:gd name="connsiteY7" fmla="*/ 3356428 h 3498272"/>
              <a:gd name="connsiteX8" fmla="*/ 2827224 w 2964872"/>
              <a:gd name="connsiteY8" fmla="*/ 3503786 h 3498272"/>
              <a:gd name="connsiteX9" fmla="*/ 2827224 w 2964872"/>
              <a:gd name="connsiteY9" fmla="*/ 3503786 h 349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4872" h="3498272">
                <a:moveTo>
                  <a:pt x="2827224" y="3503786"/>
                </a:moveTo>
                <a:lnTo>
                  <a:pt x="165583" y="3503786"/>
                </a:lnTo>
                <a:cubicBezTo>
                  <a:pt x="84532" y="3503786"/>
                  <a:pt x="18225" y="3437480"/>
                  <a:pt x="18225" y="3356428"/>
                </a:cubicBezTo>
                <a:lnTo>
                  <a:pt x="18225" y="164867"/>
                </a:lnTo>
                <a:cubicBezTo>
                  <a:pt x="18225" y="83816"/>
                  <a:pt x="84532" y="17509"/>
                  <a:pt x="165583" y="17509"/>
                </a:cubicBezTo>
                <a:lnTo>
                  <a:pt x="2827224" y="17509"/>
                </a:lnTo>
                <a:cubicBezTo>
                  <a:pt x="2908263" y="17509"/>
                  <a:pt x="2974582" y="83816"/>
                  <a:pt x="2974582" y="164867"/>
                </a:cubicBezTo>
                <a:lnTo>
                  <a:pt x="2974582" y="3356428"/>
                </a:lnTo>
                <a:cubicBezTo>
                  <a:pt x="2974582" y="3437480"/>
                  <a:pt x="2908263" y="3503786"/>
                  <a:pt x="2827224" y="3503786"/>
                </a:cubicBezTo>
                <a:lnTo>
                  <a:pt x="2827224" y="35037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/>
          <p:cNvSpPr/>
          <p:nvPr/>
        </p:nvSpPr>
        <p:spPr>
          <a:xfrm>
            <a:off x="743527" y="2026227"/>
            <a:ext cx="272472" cy="272472"/>
          </a:xfrm>
          <a:custGeom>
            <a:avLst/>
            <a:gdLst>
              <a:gd name="connsiteX0" fmla="*/ 285038 w 272472"/>
              <a:gd name="connsiteY0" fmla="*/ 148455 h 272472"/>
              <a:gd name="connsiteX1" fmla="*/ 151180 w 272472"/>
              <a:gd name="connsiteY1" fmla="*/ 282313 h 272472"/>
              <a:gd name="connsiteX2" fmla="*/ 17310 w 272472"/>
              <a:gd name="connsiteY2" fmla="*/ 148455 h 272472"/>
              <a:gd name="connsiteX3" fmla="*/ 151180 w 272472"/>
              <a:gd name="connsiteY3" fmla="*/ 14584 h 272472"/>
              <a:gd name="connsiteX4" fmla="*/ 285038 w 272472"/>
              <a:gd name="connsiteY4" fmla="*/ 148455 h 272472"/>
              <a:gd name="connsiteX5" fmla="*/ 285038 w 272472"/>
              <a:gd name="connsiteY5" fmla="*/ 148455 h 2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2" h="272472">
                <a:moveTo>
                  <a:pt x="285038" y="148455"/>
                </a:moveTo>
                <a:cubicBezTo>
                  <a:pt x="285038" y="222382"/>
                  <a:pt x="225107" y="282313"/>
                  <a:pt x="151180" y="282313"/>
                </a:cubicBezTo>
                <a:cubicBezTo>
                  <a:pt x="77241" y="282313"/>
                  <a:pt x="17310" y="222382"/>
                  <a:pt x="17310" y="148455"/>
                </a:cubicBezTo>
                <a:cubicBezTo>
                  <a:pt x="17310" y="74528"/>
                  <a:pt x="77241" y="14584"/>
                  <a:pt x="151180" y="14584"/>
                </a:cubicBezTo>
                <a:cubicBezTo>
                  <a:pt x="225107" y="14584"/>
                  <a:pt x="285038" y="74528"/>
                  <a:pt x="285038" y="148455"/>
                </a:cubicBezTo>
                <a:lnTo>
                  <a:pt x="285038" y="1484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/>
          <p:cNvSpPr/>
          <p:nvPr/>
        </p:nvSpPr>
        <p:spPr>
          <a:xfrm>
            <a:off x="870527" y="2915227"/>
            <a:ext cx="2507672" cy="2101272"/>
          </a:xfrm>
          <a:custGeom>
            <a:avLst/>
            <a:gdLst>
              <a:gd name="connsiteX0" fmla="*/ 2363849 w 2507672"/>
              <a:gd name="connsiteY0" fmla="*/ 2105354 h 2101272"/>
              <a:gd name="connsiteX1" fmla="*/ 155129 w 2507672"/>
              <a:gd name="connsiteY1" fmla="*/ 2105354 h 2101272"/>
              <a:gd name="connsiteX2" fmla="*/ 7771 w 2507672"/>
              <a:gd name="connsiteY2" fmla="*/ 1957995 h 2101272"/>
              <a:gd name="connsiteX3" fmla="*/ 7771 w 2507672"/>
              <a:gd name="connsiteY3" fmla="*/ 153237 h 2101272"/>
              <a:gd name="connsiteX4" fmla="*/ 155129 w 2507672"/>
              <a:gd name="connsiteY4" fmla="*/ 5891 h 2101272"/>
              <a:gd name="connsiteX5" fmla="*/ 2363849 w 2507672"/>
              <a:gd name="connsiteY5" fmla="*/ 5891 h 2101272"/>
              <a:gd name="connsiteX6" fmla="*/ 2511207 w 2507672"/>
              <a:gd name="connsiteY6" fmla="*/ 153237 h 2101272"/>
              <a:gd name="connsiteX7" fmla="*/ 2511207 w 2507672"/>
              <a:gd name="connsiteY7" fmla="*/ 1957995 h 2101272"/>
              <a:gd name="connsiteX8" fmla="*/ 2363849 w 2507672"/>
              <a:gd name="connsiteY8" fmla="*/ 2105354 h 2101272"/>
              <a:gd name="connsiteX9" fmla="*/ 2363849 w 2507672"/>
              <a:gd name="connsiteY9" fmla="*/ 2105354 h 21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7672" h="2101272">
                <a:moveTo>
                  <a:pt x="2363849" y="2105354"/>
                </a:moveTo>
                <a:lnTo>
                  <a:pt x="155129" y="2105354"/>
                </a:lnTo>
                <a:cubicBezTo>
                  <a:pt x="74077" y="2105354"/>
                  <a:pt x="7771" y="2039034"/>
                  <a:pt x="7771" y="1957995"/>
                </a:cubicBezTo>
                <a:lnTo>
                  <a:pt x="7771" y="153237"/>
                </a:lnTo>
                <a:cubicBezTo>
                  <a:pt x="7771" y="72185"/>
                  <a:pt x="74077" y="5891"/>
                  <a:pt x="155129" y="5891"/>
                </a:cubicBezTo>
                <a:lnTo>
                  <a:pt x="2363849" y="5891"/>
                </a:lnTo>
                <a:cubicBezTo>
                  <a:pt x="2444888" y="5891"/>
                  <a:pt x="2511207" y="72185"/>
                  <a:pt x="2511207" y="153237"/>
                </a:cubicBezTo>
                <a:lnTo>
                  <a:pt x="2511207" y="1957995"/>
                </a:lnTo>
                <a:cubicBezTo>
                  <a:pt x="2511207" y="2039034"/>
                  <a:pt x="2444888" y="2105354"/>
                  <a:pt x="2363849" y="2105354"/>
                </a:cubicBezTo>
                <a:lnTo>
                  <a:pt x="2363849" y="2105354"/>
                </a:lnTo>
                <a:close/>
              </a:path>
            </a:pathLst>
          </a:custGeom>
          <a:solidFill>
            <a:srgbClr val="0000ED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1"/>
          <p:cNvSpPr/>
          <p:nvPr/>
        </p:nvSpPr>
        <p:spPr>
          <a:xfrm>
            <a:off x="870527" y="4312227"/>
            <a:ext cx="2507672" cy="5772"/>
          </a:xfrm>
          <a:custGeom>
            <a:avLst/>
            <a:gdLst>
              <a:gd name="connsiteX0" fmla="*/ 7774 w 2507672"/>
              <a:gd name="connsiteY0" fmla="*/ 16526 h 5772"/>
              <a:gd name="connsiteX1" fmla="*/ 2511199 w 2507672"/>
              <a:gd name="connsiteY1" fmla="*/ 16526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7672" h="5772">
                <a:moveTo>
                  <a:pt x="7774" y="16526"/>
                </a:moveTo>
                <a:lnTo>
                  <a:pt x="2511199" y="16526"/>
                </a:lnTo>
              </a:path>
            </a:pathLst>
          </a:custGeom>
          <a:ln w="576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Freeform 492"/>
          <p:cNvSpPr/>
          <p:nvPr/>
        </p:nvSpPr>
        <p:spPr>
          <a:xfrm>
            <a:off x="1073727" y="4578927"/>
            <a:ext cx="2037772" cy="5772"/>
          </a:xfrm>
          <a:custGeom>
            <a:avLst/>
            <a:gdLst>
              <a:gd name="connsiteX0" fmla="*/ 8551 w 2037772"/>
              <a:gd name="connsiteY0" fmla="*/ 12519 h 5772"/>
              <a:gd name="connsiteX1" fmla="*/ 2050266 w 2037772"/>
              <a:gd name="connsiteY1" fmla="*/ 12519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7772" h="5772">
                <a:moveTo>
                  <a:pt x="8551" y="12519"/>
                </a:moveTo>
                <a:lnTo>
                  <a:pt x="2050266" y="12519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Freeform 493"/>
          <p:cNvSpPr/>
          <p:nvPr/>
        </p:nvSpPr>
        <p:spPr>
          <a:xfrm>
            <a:off x="1073727" y="4794827"/>
            <a:ext cx="1466272" cy="5772"/>
          </a:xfrm>
          <a:custGeom>
            <a:avLst/>
            <a:gdLst>
              <a:gd name="connsiteX0" fmla="*/ 8551 w 1466272"/>
              <a:gd name="connsiteY0" fmla="*/ 13148 h 5772"/>
              <a:gd name="connsiteX1" fmla="*/ 1473127 w 1466272"/>
              <a:gd name="connsiteY1" fmla="*/ 13148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72" h="5772">
                <a:moveTo>
                  <a:pt x="8551" y="13148"/>
                </a:moveTo>
                <a:lnTo>
                  <a:pt x="1473127" y="1314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4"/>
          <p:cNvSpPr/>
          <p:nvPr/>
        </p:nvSpPr>
        <p:spPr>
          <a:xfrm>
            <a:off x="1073727" y="2432627"/>
            <a:ext cx="2037772" cy="5772"/>
          </a:xfrm>
          <a:custGeom>
            <a:avLst/>
            <a:gdLst>
              <a:gd name="connsiteX0" fmla="*/ 8551 w 2037772"/>
              <a:gd name="connsiteY0" fmla="*/ 6140 h 5772"/>
              <a:gd name="connsiteX1" fmla="*/ 2050266 w 2037772"/>
              <a:gd name="connsiteY1" fmla="*/ 6140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7772" h="5772">
                <a:moveTo>
                  <a:pt x="8551" y="6140"/>
                </a:moveTo>
                <a:lnTo>
                  <a:pt x="2050266" y="6140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495"/>
          <p:cNvSpPr/>
          <p:nvPr/>
        </p:nvSpPr>
        <p:spPr>
          <a:xfrm>
            <a:off x="1073727" y="2661227"/>
            <a:ext cx="1466272" cy="5772"/>
          </a:xfrm>
          <a:custGeom>
            <a:avLst/>
            <a:gdLst>
              <a:gd name="connsiteX0" fmla="*/ 8551 w 1466272"/>
              <a:gd name="connsiteY0" fmla="*/ 17148 h 5772"/>
              <a:gd name="connsiteX1" fmla="*/ 1473127 w 1466272"/>
              <a:gd name="connsiteY1" fmla="*/ 17148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72" h="5772">
                <a:moveTo>
                  <a:pt x="8551" y="17148"/>
                </a:moveTo>
                <a:lnTo>
                  <a:pt x="1473127" y="1714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Freeform 496"/>
          <p:cNvSpPr/>
          <p:nvPr/>
        </p:nvSpPr>
        <p:spPr>
          <a:xfrm>
            <a:off x="3905827" y="1861127"/>
            <a:ext cx="2964872" cy="3498272"/>
          </a:xfrm>
          <a:custGeom>
            <a:avLst/>
            <a:gdLst>
              <a:gd name="connsiteX0" fmla="*/ 2823600 w 2964872"/>
              <a:gd name="connsiteY0" fmla="*/ 3503786 h 3498272"/>
              <a:gd name="connsiteX1" fmla="*/ 161959 w 2964872"/>
              <a:gd name="connsiteY1" fmla="*/ 3503786 h 3498272"/>
              <a:gd name="connsiteX2" fmla="*/ 14601 w 2964872"/>
              <a:gd name="connsiteY2" fmla="*/ 3356428 h 3498272"/>
              <a:gd name="connsiteX3" fmla="*/ 14601 w 2964872"/>
              <a:gd name="connsiteY3" fmla="*/ 164867 h 3498272"/>
              <a:gd name="connsiteX4" fmla="*/ 161959 w 2964872"/>
              <a:gd name="connsiteY4" fmla="*/ 17509 h 3498272"/>
              <a:gd name="connsiteX5" fmla="*/ 2823600 w 2964872"/>
              <a:gd name="connsiteY5" fmla="*/ 17509 h 3498272"/>
              <a:gd name="connsiteX6" fmla="*/ 2970958 w 2964872"/>
              <a:gd name="connsiteY6" fmla="*/ 164867 h 3498272"/>
              <a:gd name="connsiteX7" fmla="*/ 2970958 w 2964872"/>
              <a:gd name="connsiteY7" fmla="*/ 3356428 h 3498272"/>
              <a:gd name="connsiteX8" fmla="*/ 2823600 w 2964872"/>
              <a:gd name="connsiteY8" fmla="*/ 3503786 h 3498272"/>
              <a:gd name="connsiteX9" fmla="*/ 2823600 w 2964872"/>
              <a:gd name="connsiteY9" fmla="*/ 3503786 h 349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4872" h="3498272">
                <a:moveTo>
                  <a:pt x="2823600" y="3503786"/>
                </a:moveTo>
                <a:lnTo>
                  <a:pt x="161959" y="3503786"/>
                </a:lnTo>
                <a:cubicBezTo>
                  <a:pt x="80908" y="3503786"/>
                  <a:pt x="14601" y="3437480"/>
                  <a:pt x="14601" y="3356428"/>
                </a:cubicBezTo>
                <a:lnTo>
                  <a:pt x="14601" y="164867"/>
                </a:lnTo>
                <a:cubicBezTo>
                  <a:pt x="14601" y="83816"/>
                  <a:pt x="80908" y="17509"/>
                  <a:pt x="161959" y="17509"/>
                </a:cubicBezTo>
                <a:lnTo>
                  <a:pt x="2823600" y="17509"/>
                </a:lnTo>
                <a:cubicBezTo>
                  <a:pt x="2904638" y="17509"/>
                  <a:pt x="2970958" y="83816"/>
                  <a:pt x="2970958" y="164867"/>
                </a:cubicBezTo>
                <a:lnTo>
                  <a:pt x="2970958" y="3356428"/>
                </a:lnTo>
                <a:cubicBezTo>
                  <a:pt x="2970958" y="3437480"/>
                  <a:pt x="2904638" y="3503786"/>
                  <a:pt x="2823600" y="3503786"/>
                </a:cubicBezTo>
                <a:lnTo>
                  <a:pt x="2823600" y="350378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/>
          <p:cNvSpPr/>
          <p:nvPr/>
        </p:nvSpPr>
        <p:spPr>
          <a:xfrm>
            <a:off x="4020127" y="2026227"/>
            <a:ext cx="272472" cy="272472"/>
          </a:xfrm>
          <a:custGeom>
            <a:avLst/>
            <a:gdLst>
              <a:gd name="connsiteX0" fmla="*/ 281420 w 272472"/>
              <a:gd name="connsiteY0" fmla="*/ 148455 h 272472"/>
              <a:gd name="connsiteX1" fmla="*/ 147549 w 272472"/>
              <a:gd name="connsiteY1" fmla="*/ 282313 h 272472"/>
              <a:gd name="connsiteX2" fmla="*/ 13691 w 272472"/>
              <a:gd name="connsiteY2" fmla="*/ 148455 h 272472"/>
              <a:gd name="connsiteX3" fmla="*/ 147549 w 272472"/>
              <a:gd name="connsiteY3" fmla="*/ 14584 h 272472"/>
              <a:gd name="connsiteX4" fmla="*/ 281420 w 272472"/>
              <a:gd name="connsiteY4" fmla="*/ 148455 h 272472"/>
              <a:gd name="connsiteX5" fmla="*/ 281420 w 272472"/>
              <a:gd name="connsiteY5" fmla="*/ 148455 h 2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2" h="272472">
                <a:moveTo>
                  <a:pt x="281420" y="148455"/>
                </a:moveTo>
                <a:cubicBezTo>
                  <a:pt x="281420" y="222382"/>
                  <a:pt x="221489" y="282313"/>
                  <a:pt x="147549" y="282313"/>
                </a:cubicBezTo>
                <a:cubicBezTo>
                  <a:pt x="73610" y="282313"/>
                  <a:pt x="13691" y="222382"/>
                  <a:pt x="13691" y="148455"/>
                </a:cubicBezTo>
                <a:cubicBezTo>
                  <a:pt x="13691" y="74528"/>
                  <a:pt x="73610" y="14584"/>
                  <a:pt x="147549" y="14584"/>
                </a:cubicBezTo>
                <a:cubicBezTo>
                  <a:pt x="221489" y="14584"/>
                  <a:pt x="281420" y="74528"/>
                  <a:pt x="281420" y="148455"/>
                </a:cubicBezTo>
                <a:lnTo>
                  <a:pt x="281420" y="14845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/>
          <p:cNvSpPr/>
          <p:nvPr/>
        </p:nvSpPr>
        <p:spPr>
          <a:xfrm>
            <a:off x="4134427" y="2915227"/>
            <a:ext cx="2507672" cy="2101272"/>
          </a:xfrm>
          <a:custGeom>
            <a:avLst/>
            <a:gdLst>
              <a:gd name="connsiteX0" fmla="*/ 2372925 w 2507672"/>
              <a:gd name="connsiteY0" fmla="*/ 2105354 h 2101272"/>
              <a:gd name="connsiteX1" fmla="*/ 164205 w 2507672"/>
              <a:gd name="connsiteY1" fmla="*/ 2105354 h 2101272"/>
              <a:gd name="connsiteX2" fmla="*/ 16846 w 2507672"/>
              <a:gd name="connsiteY2" fmla="*/ 1957995 h 2101272"/>
              <a:gd name="connsiteX3" fmla="*/ 16846 w 2507672"/>
              <a:gd name="connsiteY3" fmla="*/ 153237 h 2101272"/>
              <a:gd name="connsiteX4" fmla="*/ 164205 w 2507672"/>
              <a:gd name="connsiteY4" fmla="*/ 5891 h 2101272"/>
              <a:gd name="connsiteX5" fmla="*/ 2372925 w 2507672"/>
              <a:gd name="connsiteY5" fmla="*/ 5891 h 2101272"/>
              <a:gd name="connsiteX6" fmla="*/ 2520283 w 2507672"/>
              <a:gd name="connsiteY6" fmla="*/ 153237 h 2101272"/>
              <a:gd name="connsiteX7" fmla="*/ 2520283 w 2507672"/>
              <a:gd name="connsiteY7" fmla="*/ 1957995 h 2101272"/>
              <a:gd name="connsiteX8" fmla="*/ 2372925 w 2507672"/>
              <a:gd name="connsiteY8" fmla="*/ 2105354 h 2101272"/>
              <a:gd name="connsiteX9" fmla="*/ 2372925 w 2507672"/>
              <a:gd name="connsiteY9" fmla="*/ 2105354 h 21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7672" h="2101272">
                <a:moveTo>
                  <a:pt x="2372925" y="2105354"/>
                </a:moveTo>
                <a:lnTo>
                  <a:pt x="164205" y="2105354"/>
                </a:lnTo>
                <a:cubicBezTo>
                  <a:pt x="83166" y="2105354"/>
                  <a:pt x="16846" y="2039034"/>
                  <a:pt x="16846" y="1957995"/>
                </a:cubicBezTo>
                <a:lnTo>
                  <a:pt x="16846" y="153237"/>
                </a:lnTo>
                <a:cubicBezTo>
                  <a:pt x="16846" y="72185"/>
                  <a:pt x="83166" y="5891"/>
                  <a:pt x="164205" y="5891"/>
                </a:cubicBezTo>
                <a:lnTo>
                  <a:pt x="2372925" y="5891"/>
                </a:lnTo>
                <a:cubicBezTo>
                  <a:pt x="2453963" y="5891"/>
                  <a:pt x="2520283" y="72185"/>
                  <a:pt x="2520283" y="153237"/>
                </a:cubicBezTo>
                <a:lnTo>
                  <a:pt x="2520283" y="1957995"/>
                </a:lnTo>
                <a:cubicBezTo>
                  <a:pt x="2520283" y="2039034"/>
                  <a:pt x="2453963" y="2105354"/>
                  <a:pt x="2372925" y="2105354"/>
                </a:cubicBezTo>
                <a:lnTo>
                  <a:pt x="2372925" y="210535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/>
          <p:cNvSpPr/>
          <p:nvPr/>
        </p:nvSpPr>
        <p:spPr>
          <a:xfrm>
            <a:off x="4134427" y="4312227"/>
            <a:ext cx="2507672" cy="5772"/>
          </a:xfrm>
          <a:custGeom>
            <a:avLst/>
            <a:gdLst>
              <a:gd name="connsiteX0" fmla="*/ 16850 w 2507672"/>
              <a:gd name="connsiteY0" fmla="*/ 16526 h 5772"/>
              <a:gd name="connsiteX1" fmla="*/ 2520274 w 2507672"/>
              <a:gd name="connsiteY1" fmla="*/ 16526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7672" h="5772">
                <a:moveTo>
                  <a:pt x="16850" y="16526"/>
                </a:moveTo>
                <a:lnTo>
                  <a:pt x="2520274" y="16526"/>
                </a:lnTo>
              </a:path>
            </a:pathLst>
          </a:custGeom>
          <a:ln w="576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/>
          <p:cNvSpPr/>
          <p:nvPr/>
        </p:nvSpPr>
        <p:spPr>
          <a:xfrm>
            <a:off x="4337627" y="4578927"/>
            <a:ext cx="2050472" cy="5772"/>
          </a:xfrm>
          <a:custGeom>
            <a:avLst/>
            <a:gdLst>
              <a:gd name="connsiteX0" fmla="*/ 17631 w 2050472"/>
              <a:gd name="connsiteY0" fmla="*/ 12519 h 5772"/>
              <a:gd name="connsiteX1" fmla="*/ 2059347 w 2050472"/>
              <a:gd name="connsiteY1" fmla="*/ 12519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0472" h="5772">
                <a:moveTo>
                  <a:pt x="17631" y="12519"/>
                </a:moveTo>
                <a:lnTo>
                  <a:pt x="2059347" y="12519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/>
          <p:cNvSpPr/>
          <p:nvPr/>
        </p:nvSpPr>
        <p:spPr>
          <a:xfrm>
            <a:off x="4337627" y="4794827"/>
            <a:ext cx="1478972" cy="5772"/>
          </a:xfrm>
          <a:custGeom>
            <a:avLst/>
            <a:gdLst>
              <a:gd name="connsiteX0" fmla="*/ 17631 w 1478972"/>
              <a:gd name="connsiteY0" fmla="*/ 13148 h 5772"/>
              <a:gd name="connsiteX1" fmla="*/ 1482208 w 1478972"/>
              <a:gd name="connsiteY1" fmla="*/ 13148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8972" h="5772">
                <a:moveTo>
                  <a:pt x="17631" y="13148"/>
                </a:moveTo>
                <a:lnTo>
                  <a:pt x="1482208" y="1314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/>
          <p:cNvSpPr/>
          <p:nvPr/>
        </p:nvSpPr>
        <p:spPr>
          <a:xfrm>
            <a:off x="4337627" y="2432627"/>
            <a:ext cx="2050472" cy="5772"/>
          </a:xfrm>
          <a:custGeom>
            <a:avLst/>
            <a:gdLst>
              <a:gd name="connsiteX0" fmla="*/ 17631 w 2050472"/>
              <a:gd name="connsiteY0" fmla="*/ 6140 h 5772"/>
              <a:gd name="connsiteX1" fmla="*/ 2059347 w 2050472"/>
              <a:gd name="connsiteY1" fmla="*/ 6140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0472" h="5772">
                <a:moveTo>
                  <a:pt x="17631" y="6140"/>
                </a:moveTo>
                <a:lnTo>
                  <a:pt x="2059347" y="6140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/>
          <p:cNvSpPr/>
          <p:nvPr/>
        </p:nvSpPr>
        <p:spPr>
          <a:xfrm>
            <a:off x="4337627" y="2661227"/>
            <a:ext cx="1478972" cy="5772"/>
          </a:xfrm>
          <a:custGeom>
            <a:avLst/>
            <a:gdLst>
              <a:gd name="connsiteX0" fmla="*/ 17631 w 1478972"/>
              <a:gd name="connsiteY0" fmla="*/ 17148 h 5772"/>
              <a:gd name="connsiteX1" fmla="*/ 1482208 w 1478972"/>
              <a:gd name="connsiteY1" fmla="*/ 17148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8972" h="5772">
                <a:moveTo>
                  <a:pt x="17631" y="17148"/>
                </a:moveTo>
                <a:lnTo>
                  <a:pt x="1482208" y="1714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5" name="Picture 5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5135880"/>
            <a:ext cx="99060" cy="83820"/>
          </a:xfrm>
          <a:prstGeom prst="rect">
            <a:avLst/>
          </a:prstGeom>
        </p:spPr>
      </p:pic>
      <p:pic>
        <p:nvPicPr>
          <p:cNvPr id="506" name="Picture 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19" y="5128260"/>
            <a:ext cx="83820" cy="91440"/>
          </a:xfrm>
          <a:prstGeom prst="rect">
            <a:avLst/>
          </a:prstGeom>
        </p:spPr>
      </p:pic>
      <p:pic>
        <p:nvPicPr>
          <p:cNvPr id="507" name="Picture 5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0" y="5135880"/>
            <a:ext cx="83820" cy="83820"/>
          </a:xfrm>
          <a:prstGeom prst="rect">
            <a:avLst/>
          </a:prstGeom>
        </p:spPr>
      </p:pic>
      <p:sp>
        <p:nvSpPr>
          <p:cNvPr id="2" name="Freeform 507"/>
          <p:cNvSpPr/>
          <p:nvPr/>
        </p:nvSpPr>
        <p:spPr>
          <a:xfrm>
            <a:off x="1149350" y="5137150"/>
            <a:ext cx="57150" cy="69850"/>
          </a:xfrm>
          <a:custGeom>
            <a:avLst/>
            <a:gdLst>
              <a:gd name="connsiteX0" fmla="*/ 68550 w 57150"/>
              <a:gd name="connsiteY0" fmla="*/ 61115 h 69850"/>
              <a:gd name="connsiteX1" fmla="*/ 64258 w 57150"/>
              <a:gd name="connsiteY1" fmla="*/ 61115 h 69850"/>
              <a:gd name="connsiteX2" fmla="*/ 53958 w 57150"/>
              <a:gd name="connsiteY2" fmla="*/ 71415 h 69850"/>
              <a:gd name="connsiteX3" fmla="*/ 53958 w 57150"/>
              <a:gd name="connsiteY3" fmla="*/ 27358 h 69850"/>
              <a:gd name="connsiteX4" fmla="*/ 38794 w 57150"/>
              <a:gd name="connsiteY4" fmla="*/ 12182 h 69850"/>
              <a:gd name="connsiteX5" fmla="*/ 11896 w 57150"/>
              <a:gd name="connsiteY5" fmla="*/ 12182 h 69850"/>
              <a:gd name="connsiteX6" fmla="*/ 8860 w 57150"/>
              <a:gd name="connsiteY6" fmla="*/ 15217 h 69850"/>
              <a:gd name="connsiteX7" fmla="*/ 11896 w 57150"/>
              <a:gd name="connsiteY7" fmla="*/ 18252 h 69850"/>
              <a:gd name="connsiteX8" fmla="*/ 38794 w 57150"/>
              <a:gd name="connsiteY8" fmla="*/ 18252 h 69850"/>
              <a:gd name="connsiteX9" fmla="*/ 47900 w 57150"/>
              <a:gd name="connsiteY9" fmla="*/ 27358 h 69850"/>
              <a:gd name="connsiteX10" fmla="*/ 47900 w 57150"/>
              <a:gd name="connsiteY10" fmla="*/ 71415 h 69850"/>
              <a:gd name="connsiteX11" fmla="*/ 37600 w 57150"/>
              <a:gd name="connsiteY11" fmla="*/ 61115 h 69850"/>
              <a:gd name="connsiteX12" fmla="*/ 33321 w 57150"/>
              <a:gd name="connsiteY12" fmla="*/ 61115 h 69850"/>
              <a:gd name="connsiteX13" fmla="*/ 33321 w 57150"/>
              <a:gd name="connsiteY13" fmla="*/ 65408 h 69850"/>
              <a:gd name="connsiteX14" fmla="*/ 48789 w 57150"/>
              <a:gd name="connsiteY14" fmla="*/ 80876 h 69850"/>
              <a:gd name="connsiteX15" fmla="*/ 50935 w 57150"/>
              <a:gd name="connsiteY15" fmla="*/ 81765 h 69850"/>
              <a:gd name="connsiteX16" fmla="*/ 53069 w 57150"/>
              <a:gd name="connsiteY16" fmla="*/ 80876 h 69850"/>
              <a:gd name="connsiteX17" fmla="*/ 68550 w 57150"/>
              <a:gd name="connsiteY17" fmla="*/ 65408 h 69850"/>
              <a:gd name="connsiteX18" fmla="*/ 68550 w 57150"/>
              <a:gd name="connsiteY18" fmla="*/ 6111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50" h="69850">
                <a:moveTo>
                  <a:pt x="68550" y="61115"/>
                </a:moveTo>
                <a:cubicBezTo>
                  <a:pt x="67357" y="59921"/>
                  <a:pt x="65452" y="59921"/>
                  <a:pt x="64258" y="61115"/>
                </a:cubicBezTo>
                <a:lnTo>
                  <a:pt x="53958" y="71415"/>
                </a:lnTo>
                <a:lnTo>
                  <a:pt x="53958" y="27358"/>
                </a:lnTo>
                <a:cubicBezTo>
                  <a:pt x="53958" y="19001"/>
                  <a:pt x="47163" y="12182"/>
                  <a:pt x="38794" y="12182"/>
                </a:cubicBezTo>
                <a:lnTo>
                  <a:pt x="11896" y="12182"/>
                </a:lnTo>
                <a:cubicBezTo>
                  <a:pt x="10219" y="12182"/>
                  <a:pt x="8860" y="13553"/>
                  <a:pt x="8860" y="15217"/>
                </a:cubicBezTo>
                <a:cubicBezTo>
                  <a:pt x="8860" y="16893"/>
                  <a:pt x="10219" y="18252"/>
                  <a:pt x="11896" y="18252"/>
                </a:cubicBezTo>
                <a:lnTo>
                  <a:pt x="38794" y="18252"/>
                </a:lnTo>
                <a:cubicBezTo>
                  <a:pt x="43811" y="18252"/>
                  <a:pt x="47900" y="22342"/>
                  <a:pt x="47900" y="27358"/>
                </a:cubicBezTo>
                <a:lnTo>
                  <a:pt x="47900" y="71415"/>
                </a:lnTo>
                <a:lnTo>
                  <a:pt x="37600" y="61115"/>
                </a:lnTo>
                <a:cubicBezTo>
                  <a:pt x="36419" y="59921"/>
                  <a:pt x="34502" y="59921"/>
                  <a:pt x="33321" y="61115"/>
                </a:cubicBezTo>
                <a:cubicBezTo>
                  <a:pt x="32127" y="62308"/>
                  <a:pt x="32127" y="64226"/>
                  <a:pt x="33321" y="65408"/>
                </a:cubicBezTo>
                <a:lnTo>
                  <a:pt x="48789" y="80876"/>
                </a:lnTo>
                <a:cubicBezTo>
                  <a:pt x="49361" y="81448"/>
                  <a:pt x="50123" y="81765"/>
                  <a:pt x="50935" y="81765"/>
                </a:cubicBezTo>
                <a:cubicBezTo>
                  <a:pt x="51735" y="81765"/>
                  <a:pt x="52510" y="81448"/>
                  <a:pt x="53069" y="80876"/>
                </a:cubicBezTo>
                <a:lnTo>
                  <a:pt x="68550" y="65408"/>
                </a:lnTo>
                <a:cubicBezTo>
                  <a:pt x="69744" y="64226"/>
                  <a:pt x="69744" y="62308"/>
                  <a:pt x="68550" y="6111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Freeform 508"/>
          <p:cNvSpPr/>
          <p:nvPr/>
        </p:nvSpPr>
        <p:spPr>
          <a:xfrm>
            <a:off x="1098550" y="5137150"/>
            <a:ext cx="69850" cy="82550"/>
          </a:xfrm>
          <a:custGeom>
            <a:avLst/>
            <a:gdLst>
              <a:gd name="connsiteX0" fmla="*/ 72678 w 69850"/>
              <a:gd name="connsiteY0" fmla="*/ 76509 h 82550"/>
              <a:gd name="connsiteX1" fmla="*/ 45767 w 69850"/>
              <a:gd name="connsiteY1" fmla="*/ 76509 h 82550"/>
              <a:gd name="connsiteX2" fmla="*/ 36673 w 69850"/>
              <a:gd name="connsiteY2" fmla="*/ 67403 h 82550"/>
              <a:gd name="connsiteX3" fmla="*/ 36673 w 69850"/>
              <a:gd name="connsiteY3" fmla="*/ 23359 h 82550"/>
              <a:gd name="connsiteX4" fmla="*/ 46973 w 69850"/>
              <a:gd name="connsiteY4" fmla="*/ 33646 h 82550"/>
              <a:gd name="connsiteX5" fmla="*/ 49119 w 69850"/>
              <a:gd name="connsiteY5" fmla="*/ 34535 h 82550"/>
              <a:gd name="connsiteX6" fmla="*/ 51253 w 69850"/>
              <a:gd name="connsiteY6" fmla="*/ 33646 h 82550"/>
              <a:gd name="connsiteX7" fmla="*/ 51253 w 69850"/>
              <a:gd name="connsiteY7" fmla="*/ 29354 h 82550"/>
              <a:gd name="connsiteX8" fmla="*/ 35784 w 69850"/>
              <a:gd name="connsiteY8" fmla="*/ 13885 h 82550"/>
              <a:gd name="connsiteX9" fmla="*/ 31492 w 69850"/>
              <a:gd name="connsiteY9" fmla="*/ 13885 h 82550"/>
              <a:gd name="connsiteX10" fmla="*/ 16023 w 69850"/>
              <a:gd name="connsiteY10" fmla="*/ 29354 h 82550"/>
              <a:gd name="connsiteX11" fmla="*/ 16023 w 69850"/>
              <a:gd name="connsiteY11" fmla="*/ 33646 h 82550"/>
              <a:gd name="connsiteX12" fmla="*/ 20303 w 69850"/>
              <a:gd name="connsiteY12" fmla="*/ 33646 h 82550"/>
              <a:gd name="connsiteX13" fmla="*/ 30603 w 69850"/>
              <a:gd name="connsiteY13" fmla="*/ 23359 h 82550"/>
              <a:gd name="connsiteX14" fmla="*/ 30603 w 69850"/>
              <a:gd name="connsiteY14" fmla="*/ 67403 h 82550"/>
              <a:gd name="connsiteX15" fmla="*/ 45767 w 69850"/>
              <a:gd name="connsiteY15" fmla="*/ 82579 h 82550"/>
              <a:gd name="connsiteX16" fmla="*/ 72678 w 69850"/>
              <a:gd name="connsiteY16" fmla="*/ 82579 h 82550"/>
              <a:gd name="connsiteX17" fmla="*/ 75713 w 69850"/>
              <a:gd name="connsiteY17" fmla="*/ 79544 h 82550"/>
              <a:gd name="connsiteX18" fmla="*/ 72678 w 69850"/>
              <a:gd name="connsiteY18" fmla="*/ 76509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50" h="82550">
                <a:moveTo>
                  <a:pt x="72678" y="76509"/>
                </a:moveTo>
                <a:lnTo>
                  <a:pt x="45767" y="76509"/>
                </a:lnTo>
                <a:cubicBezTo>
                  <a:pt x="40763" y="76509"/>
                  <a:pt x="36673" y="72419"/>
                  <a:pt x="36673" y="67403"/>
                </a:cubicBezTo>
                <a:lnTo>
                  <a:pt x="36673" y="23359"/>
                </a:lnTo>
                <a:lnTo>
                  <a:pt x="46973" y="33646"/>
                </a:lnTo>
                <a:cubicBezTo>
                  <a:pt x="47557" y="34243"/>
                  <a:pt x="48332" y="34535"/>
                  <a:pt x="49119" y="34535"/>
                </a:cubicBezTo>
                <a:cubicBezTo>
                  <a:pt x="49894" y="34535"/>
                  <a:pt x="50669" y="34243"/>
                  <a:pt x="51253" y="33646"/>
                </a:cubicBezTo>
                <a:cubicBezTo>
                  <a:pt x="52447" y="32465"/>
                  <a:pt x="52447" y="30547"/>
                  <a:pt x="51253" y="29354"/>
                </a:cubicBezTo>
                <a:lnTo>
                  <a:pt x="35784" y="13885"/>
                </a:lnTo>
                <a:cubicBezTo>
                  <a:pt x="34603" y="12704"/>
                  <a:pt x="32685" y="12704"/>
                  <a:pt x="31492" y="13885"/>
                </a:cubicBezTo>
                <a:lnTo>
                  <a:pt x="16023" y="29354"/>
                </a:lnTo>
                <a:cubicBezTo>
                  <a:pt x="14842" y="30547"/>
                  <a:pt x="14842" y="32465"/>
                  <a:pt x="16023" y="33646"/>
                </a:cubicBezTo>
                <a:cubicBezTo>
                  <a:pt x="17204" y="34840"/>
                  <a:pt x="19135" y="34840"/>
                  <a:pt x="20303" y="33646"/>
                </a:cubicBezTo>
                <a:lnTo>
                  <a:pt x="30603" y="23359"/>
                </a:lnTo>
                <a:lnTo>
                  <a:pt x="30603" y="67403"/>
                </a:lnTo>
                <a:cubicBezTo>
                  <a:pt x="30603" y="75772"/>
                  <a:pt x="37410" y="82579"/>
                  <a:pt x="45767" y="82579"/>
                </a:cubicBezTo>
                <a:lnTo>
                  <a:pt x="72678" y="82579"/>
                </a:lnTo>
                <a:cubicBezTo>
                  <a:pt x="74354" y="82579"/>
                  <a:pt x="75713" y="81221"/>
                  <a:pt x="75713" y="79544"/>
                </a:cubicBezTo>
                <a:cubicBezTo>
                  <a:pt x="75713" y="77868"/>
                  <a:pt x="74354" y="76509"/>
                  <a:pt x="72678" y="7650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0" name="Picture 5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79" y="5135880"/>
            <a:ext cx="99060" cy="83820"/>
          </a:xfrm>
          <a:prstGeom prst="rect">
            <a:avLst/>
          </a:prstGeom>
        </p:spPr>
      </p:pic>
      <p:pic>
        <p:nvPicPr>
          <p:cNvPr id="511" name="Picture 5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660" y="5128260"/>
            <a:ext cx="91440" cy="91440"/>
          </a:xfrm>
          <a:prstGeom prst="rect">
            <a:avLst/>
          </a:prstGeom>
        </p:spPr>
      </p:pic>
      <p:pic>
        <p:nvPicPr>
          <p:cNvPr id="512" name="Picture 5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3460" y="5135880"/>
            <a:ext cx="91440" cy="83820"/>
          </a:xfrm>
          <a:prstGeom prst="rect">
            <a:avLst/>
          </a:prstGeom>
        </p:spPr>
      </p:pic>
      <p:sp>
        <p:nvSpPr>
          <p:cNvPr id="3" name="Freeform 512"/>
          <p:cNvSpPr/>
          <p:nvPr/>
        </p:nvSpPr>
        <p:spPr>
          <a:xfrm>
            <a:off x="4400550" y="5137150"/>
            <a:ext cx="69850" cy="69850"/>
          </a:xfrm>
          <a:custGeom>
            <a:avLst/>
            <a:gdLst>
              <a:gd name="connsiteX0" fmla="*/ 73925 w 69850"/>
              <a:gd name="connsiteY0" fmla="*/ 61115 h 69850"/>
              <a:gd name="connsiteX1" fmla="*/ 69645 w 69850"/>
              <a:gd name="connsiteY1" fmla="*/ 61115 h 69850"/>
              <a:gd name="connsiteX2" fmla="*/ 59333 w 69850"/>
              <a:gd name="connsiteY2" fmla="*/ 71415 h 69850"/>
              <a:gd name="connsiteX3" fmla="*/ 59333 w 69850"/>
              <a:gd name="connsiteY3" fmla="*/ 27358 h 69850"/>
              <a:gd name="connsiteX4" fmla="*/ 44182 w 69850"/>
              <a:gd name="connsiteY4" fmla="*/ 12182 h 69850"/>
              <a:gd name="connsiteX5" fmla="*/ 17283 w 69850"/>
              <a:gd name="connsiteY5" fmla="*/ 12182 h 69850"/>
              <a:gd name="connsiteX6" fmla="*/ 14235 w 69850"/>
              <a:gd name="connsiteY6" fmla="*/ 15217 h 69850"/>
              <a:gd name="connsiteX7" fmla="*/ 17283 w 69850"/>
              <a:gd name="connsiteY7" fmla="*/ 18252 h 69850"/>
              <a:gd name="connsiteX8" fmla="*/ 44182 w 69850"/>
              <a:gd name="connsiteY8" fmla="*/ 18252 h 69850"/>
              <a:gd name="connsiteX9" fmla="*/ 53287 w 69850"/>
              <a:gd name="connsiteY9" fmla="*/ 27358 h 69850"/>
              <a:gd name="connsiteX10" fmla="*/ 53287 w 69850"/>
              <a:gd name="connsiteY10" fmla="*/ 71415 h 69850"/>
              <a:gd name="connsiteX11" fmla="*/ 42975 w 69850"/>
              <a:gd name="connsiteY11" fmla="*/ 61115 h 69850"/>
              <a:gd name="connsiteX12" fmla="*/ 38695 w 69850"/>
              <a:gd name="connsiteY12" fmla="*/ 61115 h 69850"/>
              <a:gd name="connsiteX13" fmla="*/ 38695 w 69850"/>
              <a:gd name="connsiteY13" fmla="*/ 65408 h 69850"/>
              <a:gd name="connsiteX14" fmla="*/ 54164 w 69850"/>
              <a:gd name="connsiteY14" fmla="*/ 80876 h 69850"/>
              <a:gd name="connsiteX15" fmla="*/ 56323 w 69850"/>
              <a:gd name="connsiteY15" fmla="*/ 81765 h 69850"/>
              <a:gd name="connsiteX16" fmla="*/ 58444 w 69850"/>
              <a:gd name="connsiteY16" fmla="*/ 80876 h 69850"/>
              <a:gd name="connsiteX17" fmla="*/ 73925 w 69850"/>
              <a:gd name="connsiteY17" fmla="*/ 65408 h 69850"/>
              <a:gd name="connsiteX18" fmla="*/ 73925 w 69850"/>
              <a:gd name="connsiteY18" fmla="*/ 6111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50" h="69850">
                <a:moveTo>
                  <a:pt x="73925" y="61115"/>
                </a:moveTo>
                <a:cubicBezTo>
                  <a:pt x="72731" y="59921"/>
                  <a:pt x="70813" y="59921"/>
                  <a:pt x="69645" y="61115"/>
                </a:cubicBezTo>
                <a:lnTo>
                  <a:pt x="59333" y="71415"/>
                </a:lnTo>
                <a:lnTo>
                  <a:pt x="59333" y="27358"/>
                </a:lnTo>
                <a:cubicBezTo>
                  <a:pt x="59333" y="19001"/>
                  <a:pt x="52538" y="12182"/>
                  <a:pt x="44182" y="12182"/>
                </a:cubicBezTo>
                <a:lnTo>
                  <a:pt x="17283" y="12182"/>
                </a:lnTo>
                <a:cubicBezTo>
                  <a:pt x="15594" y="12182"/>
                  <a:pt x="14235" y="13553"/>
                  <a:pt x="14235" y="15217"/>
                </a:cubicBezTo>
                <a:cubicBezTo>
                  <a:pt x="14235" y="16893"/>
                  <a:pt x="15594" y="18252"/>
                  <a:pt x="17283" y="18252"/>
                </a:cubicBezTo>
                <a:lnTo>
                  <a:pt x="44182" y="18252"/>
                </a:lnTo>
                <a:cubicBezTo>
                  <a:pt x="49185" y="18252"/>
                  <a:pt x="53287" y="22342"/>
                  <a:pt x="53287" y="27358"/>
                </a:cubicBezTo>
                <a:lnTo>
                  <a:pt x="53287" y="71415"/>
                </a:lnTo>
                <a:lnTo>
                  <a:pt x="42975" y="61115"/>
                </a:lnTo>
                <a:cubicBezTo>
                  <a:pt x="41807" y="59921"/>
                  <a:pt x="39889" y="59921"/>
                  <a:pt x="38695" y="61115"/>
                </a:cubicBezTo>
                <a:cubicBezTo>
                  <a:pt x="37514" y="62308"/>
                  <a:pt x="37514" y="64226"/>
                  <a:pt x="38695" y="65408"/>
                </a:cubicBezTo>
                <a:lnTo>
                  <a:pt x="54164" y="80876"/>
                </a:lnTo>
                <a:cubicBezTo>
                  <a:pt x="54735" y="81448"/>
                  <a:pt x="55497" y="81765"/>
                  <a:pt x="56323" y="81765"/>
                </a:cubicBezTo>
                <a:cubicBezTo>
                  <a:pt x="57123" y="81765"/>
                  <a:pt x="57885" y="81448"/>
                  <a:pt x="58444" y="80876"/>
                </a:cubicBezTo>
                <a:lnTo>
                  <a:pt x="73925" y="65408"/>
                </a:lnTo>
                <a:cubicBezTo>
                  <a:pt x="75119" y="64226"/>
                  <a:pt x="75119" y="62308"/>
                  <a:pt x="73925" y="6111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 513"/>
          <p:cNvSpPr/>
          <p:nvPr/>
        </p:nvSpPr>
        <p:spPr>
          <a:xfrm>
            <a:off x="4362450" y="5137150"/>
            <a:ext cx="57150" cy="82550"/>
          </a:xfrm>
          <a:custGeom>
            <a:avLst/>
            <a:gdLst>
              <a:gd name="connsiteX0" fmla="*/ 65358 w 57150"/>
              <a:gd name="connsiteY0" fmla="*/ 76509 h 82550"/>
              <a:gd name="connsiteX1" fmla="*/ 38446 w 57150"/>
              <a:gd name="connsiteY1" fmla="*/ 76509 h 82550"/>
              <a:gd name="connsiteX2" fmla="*/ 29366 w 57150"/>
              <a:gd name="connsiteY2" fmla="*/ 67403 h 82550"/>
              <a:gd name="connsiteX3" fmla="*/ 29366 w 57150"/>
              <a:gd name="connsiteY3" fmla="*/ 23359 h 82550"/>
              <a:gd name="connsiteX4" fmla="*/ 39653 w 57150"/>
              <a:gd name="connsiteY4" fmla="*/ 33646 h 82550"/>
              <a:gd name="connsiteX5" fmla="*/ 41799 w 57150"/>
              <a:gd name="connsiteY5" fmla="*/ 34535 h 82550"/>
              <a:gd name="connsiteX6" fmla="*/ 43945 w 57150"/>
              <a:gd name="connsiteY6" fmla="*/ 33646 h 82550"/>
              <a:gd name="connsiteX7" fmla="*/ 43945 w 57150"/>
              <a:gd name="connsiteY7" fmla="*/ 29354 h 82550"/>
              <a:gd name="connsiteX8" fmla="*/ 28477 w 57150"/>
              <a:gd name="connsiteY8" fmla="*/ 13885 h 82550"/>
              <a:gd name="connsiteX9" fmla="*/ 24184 w 57150"/>
              <a:gd name="connsiteY9" fmla="*/ 13885 h 82550"/>
              <a:gd name="connsiteX10" fmla="*/ 8716 w 57150"/>
              <a:gd name="connsiteY10" fmla="*/ 29354 h 82550"/>
              <a:gd name="connsiteX11" fmla="*/ 8716 w 57150"/>
              <a:gd name="connsiteY11" fmla="*/ 33646 h 82550"/>
              <a:gd name="connsiteX12" fmla="*/ 12983 w 57150"/>
              <a:gd name="connsiteY12" fmla="*/ 33646 h 82550"/>
              <a:gd name="connsiteX13" fmla="*/ 23283 w 57150"/>
              <a:gd name="connsiteY13" fmla="*/ 23359 h 82550"/>
              <a:gd name="connsiteX14" fmla="*/ 23283 w 57150"/>
              <a:gd name="connsiteY14" fmla="*/ 67403 h 82550"/>
              <a:gd name="connsiteX15" fmla="*/ 38446 w 57150"/>
              <a:gd name="connsiteY15" fmla="*/ 82579 h 82550"/>
              <a:gd name="connsiteX16" fmla="*/ 65358 w 57150"/>
              <a:gd name="connsiteY16" fmla="*/ 82579 h 82550"/>
              <a:gd name="connsiteX17" fmla="*/ 68405 w 57150"/>
              <a:gd name="connsiteY17" fmla="*/ 79544 h 82550"/>
              <a:gd name="connsiteX18" fmla="*/ 65358 w 57150"/>
              <a:gd name="connsiteY18" fmla="*/ 76509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50" h="82550">
                <a:moveTo>
                  <a:pt x="65358" y="76509"/>
                </a:moveTo>
                <a:lnTo>
                  <a:pt x="38446" y="76509"/>
                </a:lnTo>
                <a:cubicBezTo>
                  <a:pt x="33442" y="76509"/>
                  <a:pt x="29366" y="72419"/>
                  <a:pt x="29366" y="67403"/>
                </a:cubicBezTo>
                <a:lnTo>
                  <a:pt x="29366" y="23359"/>
                </a:lnTo>
                <a:lnTo>
                  <a:pt x="39653" y="33646"/>
                </a:lnTo>
                <a:cubicBezTo>
                  <a:pt x="40237" y="34243"/>
                  <a:pt x="41025" y="34535"/>
                  <a:pt x="41799" y="34535"/>
                </a:cubicBezTo>
                <a:cubicBezTo>
                  <a:pt x="42574" y="34535"/>
                  <a:pt x="43361" y="34243"/>
                  <a:pt x="43945" y="33646"/>
                </a:cubicBezTo>
                <a:cubicBezTo>
                  <a:pt x="45127" y="32465"/>
                  <a:pt x="45127" y="30547"/>
                  <a:pt x="43945" y="29354"/>
                </a:cubicBezTo>
                <a:lnTo>
                  <a:pt x="28477" y="13885"/>
                </a:lnTo>
                <a:cubicBezTo>
                  <a:pt x="27283" y="12704"/>
                  <a:pt x="25365" y="12704"/>
                  <a:pt x="24184" y="13885"/>
                </a:cubicBezTo>
                <a:lnTo>
                  <a:pt x="8716" y="29354"/>
                </a:lnTo>
                <a:cubicBezTo>
                  <a:pt x="7522" y="30547"/>
                  <a:pt x="7522" y="32465"/>
                  <a:pt x="8716" y="33646"/>
                </a:cubicBezTo>
                <a:cubicBezTo>
                  <a:pt x="9884" y="34840"/>
                  <a:pt x="11814" y="34840"/>
                  <a:pt x="12983" y="33646"/>
                </a:cubicBezTo>
                <a:lnTo>
                  <a:pt x="23283" y="23359"/>
                </a:lnTo>
                <a:lnTo>
                  <a:pt x="23283" y="67403"/>
                </a:lnTo>
                <a:cubicBezTo>
                  <a:pt x="23283" y="75772"/>
                  <a:pt x="30090" y="82579"/>
                  <a:pt x="38446" y="82579"/>
                </a:cubicBezTo>
                <a:lnTo>
                  <a:pt x="65358" y="82579"/>
                </a:lnTo>
                <a:cubicBezTo>
                  <a:pt x="67047" y="82579"/>
                  <a:pt x="68405" y="81221"/>
                  <a:pt x="68405" y="79544"/>
                </a:cubicBezTo>
                <a:cubicBezTo>
                  <a:pt x="68405" y="77868"/>
                  <a:pt x="67047" y="76509"/>
                  <a:pt x="65358" y="7650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Freeform 514"/>
          <p:cNvSpPr/>
          <p:nvPr/>
        </p:nvSpPr>
        <p:spPr>
          <a:xfrm>
            <a:off x="628650" y="5645150"/>
            <a:ext cx="2965450" cy="3498850"/>
          </a:xfrm>
          <a:custGeom>
            <a:avLst/>
            <a:gdLst>
              <a:gd name="connsiteX0" fmla="*/ 2827802 w 2965450"/>
              <a:gd name="connsiteY0" fmla="*/ 3501883 h 3498850"/>
              <a:gd name="connsiteX1" fmla="*/ 166161 w 2965450"/>
              <a:gd name="connsiteY1" fmla="*/ 3501883 h 3498850"/>
              <a:gd name="connsiteX2" fmla="*/ 18803 w 2965450"/>
              <a:gd name="connsiteY2" fmla="*/ 3354525 h 3498850"/>
              <a:gd name="connsiteX3" fmla="*/ 18803 w 2965450"/>
              <a:gd name="connsiteY3" fmla="*/ 162964 h 3498850"/>
              <a:gd name="connsiteX4" fmla="*/ 166161 w 2965450"/>
              <a:gd name="connsiteY4" fmla="*/ 15606 h 3498850"/>
              <a:gd name="connsiteX5" fmla="*/ 2827802 w 2965450"/>
              <a:gd name="connsiteY5" fmla="*/ 15606 h 3498850"/>
              <a:gd name="connsiteX6" fmla="*/ 2975160 w 2965450"/>
              <a:gd name="connsiteY6" fmla="*/ 162964 h 3498850"/>
              <a:gd name="connsiteX7" fmla="*/ 2975160 w 2965450"/>
              <a:gd name="connsiteY7" fmla="*/ 3354525 h 3498850"/>
              <a:gd name="connsiteX8" fmla="*/ 2827802 w 2965450"/>
              <a:gd name="connsiteY8" fmla="*/ 3501883 h 3498850"/>
              <a:gd name="connsiteX9" fmla="*/ 2827802 w 2965450"/>
              <a:gd name="connsiteY9" fmla="*/ 3501883 h 34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5450" h="3498850">
                <a:moveTo>
                  <a:pt x="2827802" y="3501883"/>
                </a:moveTo>
                <a:lnTo>
                  <a:pt x="166161" y="3501883"/>
                </a:lnTo>
                <a:cubicBezTo>
                  <a:pt x="85110" y="3501883"/>
                  <a:pt x="18803" y="3435577"/>
                  <a:pt x="18803" y="3354525"/>
                </a:cubicBezTo>
                <a:lnTo>
                  <a:pt x="18803" y="162964"/>
                </a:lnTo>
                <a:cubicBezTo>
                  <a:pt x="18803" y="81913"/>
                  <a:pt x="85110" y="15606"/>
                  <a:pt x="166161" y="15606"/>
                </a:cubicBezTo>
                <a:lnTo>
                  <a:pt x="2827802" y="15606"/>
                </a:lnTo>
                <a:cubicBezTo>
                  <a:pt x="2908841" y="15606"/>
                  <a:pt x="2975160" y="81913"/>
                  <a:pt x="2975160" y="162964"/>
                </a:cubicBezTo>
                <a:lnTo>
                  <a:pt x="2975160" y="3354525"/>
                </a:lnTo>
                <a:cubicBezTo>
                  <a:pt x="2975160" y="3435577"/>
                  <a:pt x="2908841" y="3501883"/>
                  <a:pt x="2827802" y="3501883"/>
                </a:cubicBezTo>
                <a:lnTo>
                  <a:pt x="2827802" y="35018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Freeform 515"/>
          <p:cNvSpPr/>
          <p:nvPr/>
        </p:nvSpPr>
        <p:spPr>
          <a:xfrm>
            <a:off x="742950" y="5810250"/>
            <a:ext cx="273050" cy="273050"/>
          </a:xfrm>
          <a:custGeom>
            <a:avLst/>
            <a:gdLst>
              <a:gd name="connsiteX0" fmla="*/ 285616 w 273050"/>
              <a:gd name="connsiteY0" fmla="*/ 146553 h 273050"/>
              <a:gd name="connsiteX1" fmla="*/ 151758 w 273050"/>
              <a:gd name="connsiteY1" fmla="*/ 280411 h 273050"/>
              <a:gd name="connsiteX2" fmla="*/ 17887 w 273050"/>
              <a:gd name="connsiteY2" fmla="*/ 146553 h 273050"/>
              <a:gd name="connsiteX3" fmla="*/ 151758 w 273050"/>
              <a:gd name="connsiteY3" fmla="*/ 12682 h 273050"/>
              <a:gd name="connsiteX4" fmla="*/ 285616 w 273050"/>
              <a:gd name="connsiteY4" fmla="*/ 146553 h 273050"/>
              <a:gd name="connsiteX5" fmla="*/ 285616 w 273050"/>
              <a:gd name="connsiteY5" fmla="*/ 146553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050" h="273050">
                <a:moveTo>
                  <a:pt x="285616" y="146553"/>
                </a:moveTo>
                <a:cubicBezTo>
                  <a:pt x="285616" y="220479"/>
                  <a:pt x="225685" y="280411"/>
                  <a:pt x="151758" y="280411"/>
                </a:cubicBezTo>
                <a:cubicBezTo>
                  <a:pt x="77819" y="280411"/>
                  <a:pt x="17887" y="220479"/>
                  <a:pt x="17887" y="146553"/>
                </a:cubicBezTo>
                <a:cubicBezTo>
                  <a:pt x="17887" y="72626"/>
                  <a:pt x="77819" y="12682"/>
                  <a:pt x="151758" y="12682"/>
                </a:cubicBezTo>
                <a:cubicBezTo>
                  <a:pt x="225685" y="12682"/>
                  <a:pt x="285616" y="72626"/>
                  <a:pt x="285616" y="146553"/>
                </a:cubicBezTo>
                <a:lnTo>
                  <a:pt x="285616" y="14655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Freeform 516"/>
          <p:cNvSpPr/>
          <p:nvPr/>
        </p:nvSpPr>
        <p:spPr>
          <a:xfrm>
            <a:off x="869950" y="6686550"/>
            <a:ext cx="2508250" cy="2114550"/>
          </a:xfrm>
          <a:custGeom>
            <a:avLst/>
            <a:gdLst>
              <a:gd name="connsiteX0" fmla="*/ 2364427 w 2508250"/>
              <a:gd name="connsiteY0" fmla="*/ 2116151 h 2114550"/>
              <a:gd name="connsiteX1" fmla="*/ 155707 w 2508250"/>
              <a:gd name="connsiteY1" fmla="*/ 2116151 h 2114550"/>
              <a:gd name="connsiteX2" fmla="*/ 8348 w 2508250"/>
              <a:gd name="connsiteY2" fmla="*/ 1968793 h 2114550"/>
              <a:gd name="connsiteX3" fmla="*/ 8348 w 2508250"/>
              <a:gd name="connsiteY3" fmla="*/ 164034 h 2114550"/>
              <a:gd name="connsiteX4" fmla="*/ 155707 w 2508250"/>
              <a:gd name="connsiteY4" fmla="*/ 16688 h 2114550"/>
              <a:gd name="connsiteX5" fmla="*/ 2364427 w 2508250"/>
              <a:gd name="connsiteY5" fmla="*/ 16688 h 2114550"/>
              <a:gd name="connsiteX6" fmla="*/ 2511785 w 2508250"/>
              <a:gd name="connsiteY6" fmla="*/ 164034 h 2114550"/>
              <a:gd name="connsiteX7" fmla="*/ 2511785 w 2508250"/>
              <a:gd name="connsiteY7" fmla="*/ 1968793 h 2114550"/>
              <a:gd name="connsiteX8" fmla="*/ 2364427 w 2508250"/>
              <a:gd name="connsiteY8" fmla="*/ 2116151 h 2114550"/>
              <a:gd name="connsiteX9" fmla="*/ 2364427 w 2508250"/>
              <a:gd name="connsiteY9" fmla="*/ 2116151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8250" h="2114550">
                <a:moveTo>
                  <a:pt x="2364427" y="2116151"/>
                </a:moveTo>
                <a:lnTo>
                  <a:pt x="155707" y="2116151"/>
                </a:lnTo>
                <a:cubicBezTo>
                  <a:pt x="74655" y="2116151"/>
                  <a:pt x="8348" y="2049831"/>
                  <a:pt x="8348" y="1968793"/>
                </a:cubicBezTo>
                <a:lnTo>
                  <a:pt x="8348" y="164034"/>
                </a:lnTo>
                <a:cubicBezTo>
                  <a:pt x="8348" y="82982"/>
                  <a:pt x="74655" y="16688"/>
                  <a:pt x="155707" y="16688"/>
                </a:cubicBezTo>
                <a:lnTo>
                  <a:pt x="2364427" y="16688"/>
                </a:lnTo>
                <a:cubicBezTo>
                  <a:pt x="2445466" y="16688"/>
                  <a:pt x="2511785" y="82982"/>
                  <a:pt x="2511785" y="164034"/>
                </a:cubicBezTo>
                <a:lnTo>
                  <a:pt x="2511785" y="1968793"/>
                </a:lnTo>
                <a:cubicBezTo>
                  <a:pt x="2511785" y="2049831"/>
                  <a:pt x="2445466" y="2116151"/>
                  <a:pt x="2364427" y="2116151"/>
                </a:cubicBezTo>
                <a:lnTo>
                  <a:pt x="2364427" y="21161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Freeform 517"/>
          <p:cNvSpPr/>
          <p:nvPr/>
        </p:nvSpPr>
        <p:spPr>
          <a:xfrm>
            <a:off x="869950" y="8096250"/>
            <a:ext cx="2508250" cy="6350"/>
          </a:xfrm>
          <a:custGeom>
            <a:avLst/>
            <a:gdLst>
              <a:gd name="connsiteX0" fmla="*/ 8352 w 2508250"/>
              <a:gd name="connsiteY0" fmla="*/ 14623 h 6350"/>
              <a:gd name="connsiteX1" fmla="*/ 2511776 w 2508250"/>
              <a:gd name="connsiteY1" fmla="*/ 14623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8250" h="6350">
                <a:moveTo>
                  <a:pt x="8352" y="14623"/>
                </a:moveTo>
                <a:lnTo>
                  <a:pt x="2511776" y="14623"/>
                </a:lnTo>
              </a:path>
            </a:pathLst>
          </a:custGeom>
          <a:ln w="576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Freeform 518"/>
          <p:cNvSpPr/>
          <p:nvPr/>
        </p:nvSpPr>
        <p:spPr>
          <a:xfrm>
            <a:off x="1073150" y="8362950"/>
            <a:ext cx="2038350" cy="6350"/>
          </a:xfrm>
          <a:custGeom>
            <a:avLst/>
            <a:gdLst>
              <a:gd name="connsiteX0" fmla="*/ 9128 w 2038350"/>
              <a:gd name="connsiteY0" fmla="*/ 10617 h 6350"/>
              <a:gd name="connsiteX1" fmla="*/ 2050844 w 2038350"/>
              <a:gd name="connsiteY1" fmla="*/ 1061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8350" h="6350">
                <a:moveTo>
                  <a:pt x="9128" y="10617"/>
                </a:moveTo>
                <a:lnTo>
                  <a:pt x="2050844" y="10617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Freeform 519"/>
          <p:cNvSpPr/>
          <p:nvPr/>
        </p:nvSpPr>
        <p:spPr>
          <a:xfrm>
            <a:off x="1073150" y="8578850"/>
            <a:ext cx="1466850" cy="6350"/>
          </a:xfrm>
          <a:custGeom>
            <a:avLst/>
            <a:gdLst>
              <a:gd name="connsiteX0" fmla="*/ 9128 w 1466850"/>
              <a:gd name="connsiteY0" fmla="*/ 11245 h 6350"/>
              <a:gd name="connsiteX1" fmla="*/ 1473705 w 1466850"/>
              <a:gd name="connsiteY1" fmla="*/ 11245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850" h="6350">
                <a:moveTo>
                  <a:pt x="9128" y="11245"/>
                </a:moveTo>
                <a:lnTo>
                  <a:pt x="1473705" y="11245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Freeform 520"/>
          <p:cNvSpPr/>
          <p:nvPr/>
        </p:nvSpPr>
        <p:spPr>
          <a:xfrm>
            <a:off x="1073150" y="6203950"/>
            <a:ext cx="2038350" cy="6350"/>
          </a:xfrm>
          <a:custGeom>
            <a:avLst/>
            <a:gdLst>
              <a:gd name="connsiteX0" fmla="*/ 9128 w 2038350"/>
              <a:gd name="connsiteY0" fmla="*/ 16938 h 6350"/>
              <a:gd name="connsiteX1" fmla="*/ 2050844 w 2038350"/>
              <a:gd name="connsiteY1" fmla="*/ 16938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8350" h="6350">
                <a:moveTo>
                  <a:pt x="9128" y="16938"/>
                </a:moveTo>
                <a:lnTo>
                  <a:pt x="2050844" y="1693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1"/>
          <p:cNvSpPr/>
          <p:nvPr/>
        </p:nvSpPr>
        <p:spPr>
          <a:xfrm>
            <a:off x="1073150" y="6445250"/>
            <a:ext cx="1466850" cy="6350"/>
          </a:xfrm>
          <a:custGeom>
            <a:avLst/>
            <a:gdLst>
              <a:gd name="connsiteX0" fmla="*/ 9128 w 1466850"/>
              <a:gd name="connsiteY0" fmla="*/ 15246 h 6350"/>
              <a:gd name="connsiteX1" fmla="*/ 1473705 w 1466850"/>
              <a:gd name="connsiteY1" fmla="*/ 1524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850" h="6350">
                <a:moveTo>
                  <a:pt x="9128" y="15246"/>
                </a:moveTo>
                <a:lnTo>
                  <a:pt x="1473705" y="15246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Freeform 522"/>
          <p:cNvSpPr/>
          <p:nvPr/>
        </p:nvSpPr>
        <p:spPr>
          <a:xfrm>
            <a:off x="3905250" y="5645150"/>
            <a:ext cx="2965450" cy="3498850"/>
          </a:xfrm>
          <a:custGeom>
            <a:avLst/>
            <a:gdLst>
              <a:gd name="connsiteX0" fmla="*/ 2824178 w 2965450"/>
              <a:gd name="connsiteY0" fmla="*/ 3501883 h 3498850"/>
              <a:gd name="connsiteX1" fmla="*/ 162537 w 2965450"/>
              <a:gd name="connsiteY1" fmla="*/ 3501883 h 3498850"/>
              <a:gd name="connsiteX2" fmla="*/ 15179 w 2965450"/>
              <a:gd name="connsiteY2" fmla="*/ 3354525 h 3498850"/>
              <a:gd name="connsiteX3" fmla="*/ 15179 w 2965450"/>
              <a:gd name="connsiteY3" fmla="*/ 162964 h 3498850"/>
              <a:gd name="connsiteX4" fmla="*/ 162537 w 2965450"/>
              <a:gd name="connsiteY4" fmla="*/ 15606 h 3498850"/>
              <a:gd name="connsiteX5" fmla="*/ 2824178 w 2965450"/>
              <a:gd name="connsiteY5" fmla="*/ 15606 h 3498850"/>
              <a:gd name="connsiteX6" fmla="*/ 2971536 w 2965450"/>
              <a:gd name="connsiteY6" fmla="*/ 162964 h 3498850"/>
              <a:gd name="connsiteX7" fmla="*/ 2971536 w 2965450"/>
              <a:gd name="connsiteY7" fmla="*/ 3354525 h 3498850"/>
              <a:gd name="connsiteX8" fmla="*/ 2824178 w 2965450"/>
              <a:gd name="connsiteY8" fmla="*/ 3501883 h 3498850"/>
              <a:gd name="connsiteX9" fmla="*/ 2824178 w 2965450"/>
              <a:gd name="connsiteY9" fmla="*/ 3501883 h 349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5450" h="3498850">
                <a:moveTo>
                  <a:pt x="2824178" y="3501883"/>
                </a:moveTo>
                <a:lnTo>
                  <a:pt x="162537" y="3501883"/>
                </a:lnTo>
                <a:cubicBezTo>
                  <a:pt x="81486" y="3501883"/>
                  <a:pt x="15179" y="3435577"/>
                  <a:pt x="15179" y="3354525"/>
                </a:cubicBezTo>
                <a:lnTo>
                  <a:pt x="15179" y="162964"/>
                </a:lnTo>
                <a:cubicBezTo>
                  <a:pt x="15179" y="81913"/>
                  <a:pt x="81486" y="15606"/>
                  <a:pt x="162537" y="15606"/>
                </a:cubicBezTo>
                <a:lnTo>
                  <a:pt x="2824178" y="15606"/>
                </a:lnTo>
                <a:cubicBezTo>
                  <a:pt x="2905216" y="15606"/>
                  <a:pt x="2971536" y="81913"/>
                  <a:pt x="2971536" y="162964"/>
                </a:cubicBezTo>
                <a:lnTo>
                  <a:pt x="2971536" y="3354525"/>
                </a:lnTo>
                <a:cubicBezTo>
                  <a:pt x="2971536" y="3435577"/>
                  <a:pt x="2905216" y="3501883"/>
                  <a:pt x="2824178" y="3501883"/>
                </a:cubicBezTo>
                <a:lnTo>
                  <a:pt x="2824178" y="35018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 523"/>
          <p:cNvSpPr/>
          <p:nvPr/>
        </p:nvSpPr>
        <p:spPr>
          <a:xfrm>
            <a:off x="4019550" y="5810250"/>
            <a:ext cx="273050" cy="273050"/>
          </a:xfrm>
          <a:custGeom>
            <a:avLst/>
            <a:gdLst>
              <a:gd name="connsiteX0" fmla="*/ 281998 w 273050"/>
              <a:gd name="connsiteY0" fmla="*/ 146553 h 273050"/>
              <a:gd name="connsiteX1" fmla="*/ 148127 w 273050"/>
              <a:gd name="connsiteY1" fmla="*/ 280411 h 273050"/>
              <a:gd name="connsiteX2" fmla="*/ 14269 w 273050"/>
              <a:gd name="connsiteY2" fmla="*/ 146553 h 273050"/>
              <a:gd name="connsiteX3" fmla="*/ 148127 w 273050"/>
              <a:gd name="connsiteY3" fmla="*/ 12682 h 273050"/>
              <a:gd name="connsiteX4" fmla="*/ 281998 w 273050"/>
              <a:gd name="connsiteY4" fmla="*/ 146553 h 273050"/>
              <a:gd name="connsiteX5" fmla="*/ 281998 w 273050"/>
              <a:gd name="connsiteY5" fmla="*/ 146553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050" h="273050">
                <a:moveTo>
                  <a:pt x="281998" y="146553"/>
                </a:moveTo>
                <a:cubicBezTo>
                  <a:pt x="281998" y="220479"/>
                  <a:pt x="222067" y="280411"/>
                  <a:pt x="148127" y="280411"/>
                </a:cubicBezTo>
                <a:cubicBezTo>
                  <a:pt x="74188" y="280411"/>
                  <a:pt x="14269" y="220479"/>
                  <a:pt x="14269" y="146553"/>
                </a:cubicBezTo>
                <a:cubicBezTo>
                  <a:pt x="14269" y="72626"/>
                  <a:pt x="74188" y="12682"/>
                  <a:pt x="148127" y="12682"/>
                </a:cubicBezTo>
                <a:cubicBezTo>
                  <a:pt x="222067" y="12682"/>
                  <a:pt x="281998" y="72626"/>
                  <a:pt x="281998" y="146553"/>
                </a:cubicBezTo>
                <a:lnTo>
                  <a:pt x="281998" y="14655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Freeform 524"/>
          <p:cNvSpPr/>
          <p:nvPr/>
        </p:nvSpPr>
        <p:spPr>
          <a:xfrm>
            <a:off x="4133850" y="6686550"/>
            <a:ext cx="2508250" cy="2114550"/>
          </a:xfrm>
          <a:custGeom>
            <a:avLst/>
            <a:gdLst>
              <a:gd name="connsiteX0" fmla="*/ 2373503 w 2508250"/>
              <a:gd name="connsiteY0" fmla="*/ 2116151 h 2114550"/>
              <a:gd name="connsiteX1" fmla="*/ 164782 w 2508250"/>
              <a:gd name="connsiteY1" fmla="*/ 2116151 h 2114550"/>
              <a:gd name="connsiteX2" fmla="*/ 17424 w 2508250"/>
              <a:gd name="connsiteY2" fmla="*/ 1968793 h 2114550"/>
              <a:gd name="connsiteX3" fmla="*/ 17424 w 2508250"/>
              <a:gd name="connsiteY3" fmla="*/ 164034 h 2114550"/>
              <a:gd name="connsiteX4" fmla="*/ 164782 w 2508250"/>
              <a:gd name="connsiteY4" fmla="*/ 16688 h 2114550"/>
              <a:gd name="connsiteX5" fmla="*/ 2373503 w 2508250"/>
              <a:gd name="connsiteY5" fmla="*/ 16688 h 2114550"/>
              <a:gd name="connsiteX6" fmla="*/ 2520861 w 2508250"/>
              <a:gd name="connsiteY6" fmla="*/ 164034 h 2114550"/>
              <a:gd name="connsiteX7" fmla="*/ 2520861 w 2508250"/>
              <a:gd name="connsiteY7" fmla="*/ 1968793 h 2114550"/>
              <a:gd name="connsiteX8" fmla="*/ 2373503 w 2508250"/>
              <a:gd name="connsiteY8" fmla="*/ 2116151 h 2114550"/>
              <a:gd name="connsiteX9" fmla="*/ 2373503 w 2508250"/>
              <a:gd name="connsiteY9" fmla="*/ 2116151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8250" h="2114550">
                <a:moveTo>
                  <a:pt x="2373503" y="2116151"/>
                </a:moveTo>
                <a:lnTo>
                  <a:pt x="164782" y="2116151"/>
                </a:lnTo>
                <a:cubicBezTo>
                  <a:pt x="83744" y="2116151"/>
                  <a:pt x="17424" y="2049831"/>
                  <a:pt x="17424" y="1968793"/>
                </a:cubicBezTo>
                <a:lnTo>
                  <a:pt x="17424" y="164034"/>
                </a:lnTo>
                <a:cubicBezTo>
                  <a:pt x="17424" y="82982"/>
                  <a:pt x="83744" y="16688"/>
                  <a:pt x="164782" y="16688"/>
                </a:cubicBezTo>
                <a:lnTo>
                  <a:pt x="2373503" y="16688"/>
                </a:lnTo>
                <a:cubicBezTo>
                  <a:pt x="2454541" y="16688"/>
                  <a:pt x="2520861" y="82982"/>
                  <a:pt x="2520861" y="164034"/>
                </a:cubicBezTo>
                <a:lnTo>
                  <a:pt x="2520861" y="1968793"/>
                </a:lnTo>
                <a:cubicBezTo>
                  <a:pt x="2520861" y="2049831"/>
                  <a:pt x="2454541" y="2116151"/>
                  <a:pt x="2373503" y="2116151"/>
                </a:cubicBezTo>
                <a:lnTo>
                  <a:pt x="2373503" y="21161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Freeform 525"/>
          <p:cNvSpPr/>
          <p:nvPr/>
        </p:nvSpPr>
        <p:spPr>
          <a:xfrm>
            <a:off x="4133850" y="8096250"/>
            <a:ext cx="2508250" cy="6350"/>
          </a:xfrm>
          <a:custGeom>
            <a:avLst/>
            <a:gdLst>
              <a:gd name="connsiteX0" fmla="*/ 17428 w 2508250"/>
              <a:gd name="connsiteY0" fmla="*/ 14623 h 6350"/>
              <a:gd name="connsiteX1" fmla="*/ 2520852 w 2508250"/>
              <a:gd name="connsiteY1" fmla="*/ 14623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8250" h="6350">
                <a:moveTo>
                  <a:pt x="17428" y="14623"/>
                </a:moveTo>
                <a:lnTo>
                  <a:pt x="2520852" y="14623"/>
                </a:lnTo>
              </a:path>
            </a:pathLst>
          </a:custGeom>
          <a:ln w="576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Freeform 526"/>
          <p:cNvSpPr/>
          <p:nvPr/>
        </p:nvSpPr>
        <p:spPr>
          <a:xfrm>
            <a:off x="4337050" y="8362950"/>
            <a:ext cx="2051050" cy="6350"/>
          </a:xfrm>
          <a:custGeom>
            <a:avLst/>
            <a:gdLst>
              <a:gd name="connsiteX0" fmla="*/ 18209 w 2051050"/>
              <a:gd name="connsiteY0" fmla="*/ 10617 h 6350"/>
              <a:gd name="connsiteX1" fmla="*/ 2059925 w 2051050"/>
              <a:gd name="connsiteY1" fmla="*/ 1061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1050" h="6350">
                <a:moveTo>
                  <a:pt x="18209" y="10617"/>
                </a:moveTo>
                <a:lnTo>
                  <a:pt x="2059925" y="10617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Freeform 527"/>
          <p:cNvSpPr/>
          <p:nvPr/>
        </p:nvSpPr>
        <p:spPr>
          <a:xfrm>
            <a:off x="4337050" y="8578850"/>
            <a:ext cx="1479550" cy="6350"/>
          </a:xfrm>
          <a:custGeom>
            <a:avLst/>
            <a:gdLst>
              <a:gd name="connsiteX0" fmla="*/ 18209 w 1479550"/>
              <a:gd name="connsiteY0" fmla="*/ 11245 h 6350"/>
              <a:gd name="connsiteX1" fmla="*/ 1482786 w 1479550"/>
              <a:gd name="connsiteY1" fmla="*/ 11245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9550" h="6350">
                <a:moveTo>
                  <a:pt x="18209" y="11245"/>
                </a:moveTo>
                <a:lnTo>
                  <a:pt x="1482786" y="11245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reeform 528"/>
          <p:cNvSpPr/>
          <p:nvPr/>
        </p:nvSpPr>
        <p:spPr>
          <a:xfrm>
            <a:off x="4337050" y="6203950"/>
            <a:ext cx="2051050" cy="6350"/>
          </a:xfrm>
          <a:custGeom>
            <a:avLst/>
            <a:gdLst>
              <a:gd name="connsiteX0" fmla="*/ 18209 w 2051050"/>
              <a:gd name="connsiteY0" fmla="*/ 16938 h 6350"/>
              <a:gd name="connsiteX1" fmla="*/ 2059925 w 2051050"/>
              <a:gd name="connsiteY1" fmla="*/ 16938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1050" h="6350">
                <a:moveTo>
                  <a:pt x="18209" y="16938"/>
                </a:moveTo>
                <a:lnTo>
                  <a:pt x="2059925" y="1693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Freeform 529"/>
          <p:cNvSpPr/>
          <p:nvPr/>
        </p:nvSpPr>
        <p:spPr>
          <a:xfrm>
            <a:off x="4337050" y="6445250"/>
            <a:ext cx="1479550" cy="6350"/>
          </a:xfrm>
          <a:custGeom>
            <a:avLst/>
            <a:gdLst>
              <a:gd name="connsiteX0" fmla="*/ 18209 w 1479550"/>
              <a:gd name="connsiteY0" fmla="*/ 15246 h 6350"/>
              <a:gd name="connsiteX1" fmla="*/ 1482786 w 1479550"/>
              <a:gd name="connsiteY1" fmla="*/ 1524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9550" h="6350">
                <a:moveTo>
                  <a:pt x="18209" y="15246"/>
                </a:moveTo>
                <a:lnTo>
                  <a:pt x="1482786" y="15246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1" name="Picture 5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" y="8907780"/>
            <a:ext cx="99060" cy="99060"/>
          </a:xfrm>
          <a:prstGeom prst="rect">
            <a:avLst/>
          </a:prstGeom>
        </p:spPr>
      </p:pic>
      <p:pic>
        <p:nvPicPr>
          <p:cNvPr id="532" name="Picture 5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19" y="8907780"/>
            <a:ext cx="83820" cy="99060"/>
          </a:xfrm>
          <a:prstGeom prst="rect">
            <a:avLst/>
          </a:prstGeom>
        </p:spPr>
      </p:pic>
      <p:pic>
        <p:nvPicPr>
          <p:cNvPr id="533" name="Picture 5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9720" y="8907780"/>
            <a:ext cx="83820" cy="99060"/>
          </a:xfrm>
          <a:prstGeom prst="rect">
            <a:avLst/>
          </a:prstGeom>
        </p:spPr>
      </p:pic>
      <p:sp>
        <p:nvSpPr>
          <p:cNvPr id="4" name="Freeform 533"/>
          <p:cNvSpPr/>
          <p:nvPr/>
        </p:nvSpPr>
        <p:spPr>
          <a:xfrm>
            <a:off x="1149350" y="8921750"/>
            <a:ext cx="57150" cy="69850"/>
          </a:xfrm>
          <a:custGeom>
            <a:avLst/>
            <a:gdLst>
              <a:gd name="connsiteX0" fmla="*/ 68550 w 57150"/>
              <a:gd name="connsiteY0" fmla="*/ 58635 h 69850"/>
              <a:gd name="connsiteX1" fmla="*/ 64258 w 57150"/>
              <a:gd name="connsiteY1" fmla="*/ 58635 h 69850"/>
              <a:gd name="connsiteX2" fmla="*/ 53958 w 57150"/>
              <a:gd name="connsiteY2" fmla="*/ 68934 h 69850"/>
              <a:gd name="connsiteX3" fmla="*/ 53958 w 57150"/>
              <a:gd name="connsiteY3" fmla="*/ 24878 h 69850"/>
              <a:gd name="connsiteX4" fmla="*/ 38794 w 57150"/>
              <a:gd name="connsiteY4" fmla="*/ 9702 h 69850"/>
              <a:gd name="connsiteX5" fmla="*/ 11896 w 57150"/>
              <a:gd name="connsiteY5" fmla="*/ 9702 h 69850"/>
              <a:gd name="connsiteX6" fmla="*/ 8860 w 57150"/>
              <a:gd name="connsiteY6" fmla="*/ 12737 h 69850"/>
              <a:gd name="connsiteX7" fmla="*/ 11896 w 57150"/>
              <a:gd name="connsiteY7" fmla="*/ 15772 h 69850"/>
              <a:gd name="connsiteX8" fmla="*/ 38794 w 57150"/>
              <a:gd name="connsiteY8" fmla="*/ 15772 h 69850"/>
              <a:gd name="connsiteX9" fmla="*/ 47900 w 57150"/>
              <a:gd name="connsiteY9" fmla="*/ 24878 h 69850"/>
              <a:gd name="connsiteX10" fmla="*/ 47900 w 57150"/>
              <a:gd name="connsiteY10" fmla="*/ 68934 h 69850"/>
              <a:gd name="connsiteX11" fmla="*/ 37600 w 57150"/>
              <a:gd name="connsiteY11" fmla="*/ 58635 h 69850"/>
              <a:gd name="connsiteX12" fmla="*/ 33321 w 57150"/>
              <a:gd name="connsiteY12" fmla="*/ 58635 h 69850"/>
              <a:gd name="connsiteX13" fmla="*/ 33321 w 57150"/>
              <a:gd name="connsiteY13" fmla="*/ 62927 h 69850"/>
              <a:gd name="connsiteX14" fmla="*/ 48789 w 57150"/>
              <a:gd name="connsiteY14" fmla="*/ 78396 h 69850"/>
              <a:gd name="connsiteX15" fmla="*/ 50935 w 57150"/>
              <a:gd name="connsiteY15" fmla="*/ 79285 h 69850"/>
              <a:gd name="connsiteX16" fmla="*/ 53069 w 57150"/>
              <a:gd name="connsiteY16" fmla="*/ 78396 h 69850"/>
              <a:gd name="connsiteX17" fmla="*/ 68550 w 57150"/>
              <a:gd name="connsiteY17" fmla="*/ 62927 h 69850"/>
              <a:gd name="connsiteX18" fmla="*/ 68550 w 57150"/>
              <a:gd name="connsiteY18" fmla="*/ 5863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50" h="69850">
                <a:moveTo>
                  <a:pt x="68550" y="58635"/>
                </a:moveTo>
                <a:cubicBezTo>
                  <a:pt x="67357" y="57441"/>
                  <a:pt x="65452" y="57441"/>
                  <a:pt x="64258" y="58635"/>
                </a:cubicBezTo>
                <a:lnTo>
                  <a:pt x="53958" y="68934"/>
                </a:lnTo>
                <a:lnTo>
                  <a:pt x="53958" y="24878"/>
                </a:lnTo>
                <a:cubicBezTo>
                  <a:pt x="53958" y="16522"/>
                  <a:pt x="47163" y="9702"/>
                  <a:pt x="38794" y="9702"/>
                </a:cubicBezTo>
                <a:lnTo>
                  <a:pt x="11896" y="9702"/>
                </a:lnTo>
                <a:cubicBezTo>
                  <a:pt x="10219" y="9702"/>
                  <a:pt x="8860" y="11073"/>
                  <a:pt x="8860" y="12737"/>
                </a:cubicBezTo>
                <a:cubicBezTo>
                  <a:pt x="8860" y="14413"/>
                  <a:pt x="10219" y="15772"/>
                  <a:pt x="11896" y="15772"/>
                </a:cubicBezTo>
                <a:lnTo>
                  <a:pt x="38794" y="15772"/>
                </a:lnTo>
                <a:cubicBezTo>
                  <a:pt x="43811" y="15772"/>
                  <a:pt x="47900" y="19862"/>
                  <a:pt x="47900" y="24878"/>
                </a:cubicBezTo>
                <a:lnTo>
                  <a:pt x="47900" y="68934"/>
                </a:lnTo>
                <a:lnTo>
                  <a:pt x="37600" y="58635"/>
                </a:lnTo>
                <a:cubicBezTo>
                  <a:pt x="36419" y="57441"/>
                  <a:pt x="34502" y="57441"/>
                  <a:pt x="33321" y="58635"/>
                </a:cubicBezTo>
                <a:cubicBezTo>
                  <a:pt x="32127" y="59828"/>
                  <a:pt x="32127" y="61746"/>
                  <a:pt x="33321" y="62927"/>
                </a:cubicBezTo>
                <a:lnTo>
                  <a:pt x="48789" y="78396"/>
                </a:lnTo>
                <a:cubicBezTo>
                  <a:pt x="49361" y="78968"/>
                  <a:pt x="50123" y="79285"/>
                  <a:pt x="50935" y="79285"/>
                </a:cubicBezTo>
                <a:cubicBezTo>
                  <a:pt x="51735" y="79285"/>
                  <a:pt x="52510" y="78968"/>
                  <a:pt x="53069" y="78396"/>
                </a:cubicBezTo>
                <a:lnTo>
                  <a:pt x="68550" y="62927"/>
                </a:lnTo>
                <a:cubicBezTo>
                  <a:pt x="69744" y="61746"/>
                  <a:pt x="69744" y="59828"/>
                  <a:pt x="68550" y="5863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4"/>
          <p:cNvSpPr/>
          <p:nvPr/>
        </p:nvSpPr>
        <p:spPr>
          <a:xfrm>
            <a:off x="1098550" y="8921750"/>
            <a:ext cx="69850" cy="69850"/>
          </a:xfrm>
          <a:custGeom>
            <a:avLst/>
            <a:gdLst>
              <a:gd name="connsiteX0" fmla="*/ 72678 w 69850"/>
              <a:gd name="connsiteY0" fmla="*/ 74028 h 69850"/>
              <a:gd name="connsiteX1" fmla="*/ 45767 w 69850"/>
              <a:gd name="connsiteY1" fmla="*/ 74028 h 69850"/>
              <a:gd name="connsiteX2" fmla="*/ 36673 w 69850"/>
              <a:gd name="connsiteY2" fmla="*/ 64921 h 69850"/>
              <a:gd name="connsiteX3" fmla="*/ 36673 w 69850"/>
              <a:gd name="connsiteY3" fmla="*/ 20878 h 69850"/>
              <a:gd name="connsiteX4" fmla="*/ 46973 w 69850"/>
              <a:gd name="connsiteY4" fmla="*/ 31165 h 69850"/>
              <a:gd name="connsiteX5" fmla="*/ 49119 w 69850"/>
              <a:gd name="connsiteY5" fmla="*/ 32054 h 69850"/>
              <a:gd name="connsiteX6" fmla="*/ 51253 w 69850"/>
              <a:gd name="connsiteY6" fmla="*/ 31165 h 69850"/>
              <a:gd name="connsiteX7" fmla="*/ 51253 w 69850"/>
              <a:gd name="connsiteY7" fmla="*/ 26872 h 69850"/>
              <a:gd name="connsiteX8" fmla="*/ 35784 w 69850"/>
              <a:gd name="connsiteY8" fmla="*/ 11403 h 69850"/>
              <a:gd name="connsiteX9" fmla="*/ 31492 w 69850"/>
              <a:gd name="connsiteY9" fmla="*/ 11403 h 69850"/>
              <a:gd name="connsiteX10" fmla="*/ 16023 w 69850"/>
              <a:gd name="connsiteY10" fmla="*/ 26872 h 69850"/>
              <a:gd name="connsiteX11" fmla="*/ 16023 w 69850"/>
              <a:gd name="connsiteY11" fmla="*/ 31165 h 69850"/>
              <a:gd name="connsiteX12" fmla="*/ 20303 w 69850"/>
              <a:gd name="connsiteY12" fmla="*/ 31165 h 69850"/>
              <a:gd name="connsiteX13" fmla="*/ 30603 w 69850"/>
              <a:gd name="connsiteY13" fmla="*/ 20878 h 69850"/>
              <a:gd name="connsiteX14" fmla="*/ 30603 w 69850"/>
              <a:gd name="connsiteY14" fmla="*/ 64921 h 69850"/>
              <a:gd name="connsiteX15" fmla="*/ 45767 w 69850"/>
              <a:gd name="connsiteY15" fmla="*/ 80098 h 69850"/>
              <a:gd name="connsiteX16" fmla="*/ 72678 w 69850"/>
              <a:gd name="connsiteY16" fmla="*/ 80098 h 69850"/>
              <a:gd name="connsiteX17" fmla="*/ 75713 w 69850"/>
              <a:gd name="connsiteY17" fmla="*/ 77062 h 69850"/>
              <a:gd name="connsiteX18" fmla="*/ 72678 w 69850"/>
              <a:gd name="connsiteY18" fmla="*/ 74028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50" h="69850">
                <a:moveTo>
                  <a:pt x="72678" y="74028"/>
                </a:moveTo>
                <a:lnTo>
                  <a:pt x="45767" y="74028"/>
                </a:lnTo>
                <a:cubicBezTo>
                  <a:pt x="40763" y="74028"/>
                  <a:pt x="36673" y="69938"/>
                  <a:pt x="36673" y="64921"/>
                </a:cubicBezTo>
                <a:lnTo>
                  <a:pt x="36673" y="20878"/>
                </a:lnTo>
                <a:lnTo>
                  <a:pt x="46973" y="31165"/>
                </a:lnTo>
                <a:cubicBezTo>
                  <a:pt x="47557" y="31762"/>
                  <a:pt x="48332" y="32054"/>
                  <a:pt x="49119" y="32054"/>
                </a:cubicBezTo>
                <a:cubicBezTo>
                  <a:pt x="49894" y="32054"/>
                  <a:pt x="50669" y="31762"/>
                  <a:pt x="51253" y="31165"/>
                </a:cubicBezTo>
                <a:cubicBezTo>
                  <a:pt x="52447" y="29984"/>
                  <a:pt x="52447" y="28066"/>
                  <a:pt x="51253" y="26872"/>
                </a:cubicBezTo>
                <a:lnTo>
                  <a:pt x="35784" y="11403"/>
                </a:lnTo>
                <a:cubicBezTo>
                  <a:pt x="34603" y="10222"/>
                  <a:pt x="32685" y="10222"/>
                  <a:pt x="31492" y="11403"/>
                </a:cubicBezTo>
                <a:lnTo>
                  <a:pt x="16023" y="26872"/>
                </a:lnTo>
                <a:cubicBezTo>
                  <a:pt x="14842" y="28066"/>
                  <a:pt x="14842" y="29984"/>
                  <a:pt x="16023" y="31165"/>
                </a:cubicBezTo>
                <a:cubicBezTo>
                  <a:pt x="17204" y="32359"/>
                  <a:pt x="19135" y="32359"/>
                  <a:pt x="20303" y="31165"/>
                </a:cubicBezTo>
                <a:lnTo>
                  <a:pt x="30603" y="20878"/>
                </a:lnTo>
                <a:lnTo>
                  <a:pt x="30603" y="64921"/>
                </a:lnTo>
                <a:cubicBezTo>
                  <a:pt x="30603" y="73290"/>
                  <a:pt x="37410" y="80098"/>
                  <a:pt x="45767" y="80098"/>
                </a:cubicBezTo>
                <a:lnTo>
                  <a:pt x="72678" y="80098"/>
                </a:lnTo>
                <a:cubicBezTo>
                  <a:pt x="74354" y="80098"/>
                  <a:pt x="75713" y="78739"/>
                  <a:pt x="75713" y="77062"/>
                </a:cubicBezTo>
                <a:cubicBezTo>
                  <a:pt x="75713" y="75386"/>
                  <a:pt x="74354" y="74028"/>
                  <a:pt x="72678" y="74028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2479" y="8907780"/>
            <a:ext cx="99060" cy="99060"/>
          </a:xfrm>
          <a:prstGeom prst="rect">
            <a:avLst/>
          </a:prstGeom>
        </p:spPr>
      </p:pic>
      <p:pic>
        <p:nvPicPr>
          <p:cNvPr id="537" name="Picture 5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660" y="8907780"/>
            <a:ext cx="91440" cy="99060"/>
          </a:xfrm>
          <a:prstGeom prst="rect">
            <a:avLst/>
          </a:prstGeom>
        </p:spPr>
      </p:pic>
      <p:pic>
        <p:nvPicPr>
          <p:cNvPr id="538" name="Picture 5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3460" y="8907780"/>
            <a:ext cx="91440" cy="99060"/>
          </a:xfrm>
          <a:prstGeom prst="rect">
            <a:avLst/>
          </a:prstGeom>
        </p:spPr>
      </p:pic>
      <p:sp>
        <p:nvSpPr>
          <p:cNvPr id="5" name="Freeform 538"/>
          <p:cNvSpPr/>
          <p:nvPr/>
        </p:nvSpPr>
        <p:spPr>
          <a:xfrm>
            <a:off x="4400550" y="8921750"/>
            <a:ext cx="69850" cy="69850"/>
          </a:xfrm>
          <a:custGeom>
            <a:avLst/>
            <a:gdLst>
              <a:gd name="connsiteX0" fmla="*/ 73925 w 69850"/>
              <a:gd name="connsiteY0" fmla="*/ 58635 h 69850"/>
              <a:gd name="connsiteX1" fmla="*/ 69645 w 69850"/>
              <a:gd name="connsiteY1" fmla="*/ 58635 h 69850"/>
              <a:gd name="connsiteX2" fmla="*/ 59333 w 69850"/>
              <a:gd name="connsiteY2" fmla="*/ 68934 h 69850"/>
              <a:gd name="connsiteX3" fmla="*/ 59333 w 69850"/>
              <a:gd name="connsiteY3" fmla="*/ 24878 h 69850"/>
              <a:gd name="connsiteX4" fmla="*/ 44182 w 69850"/>
              <a:gd name="connsiteY4" fmla="*/ 9702 h 69850"/>
              <a:gd name="connsiteX5" fmla="*/ 17283 w 69850"/>
              <a:gd name="connsiteY5" fmla="*/ 9702 h 69850"/>
              <a:gd name="connsiteX6" fmla="*/ 14235 w 69850"/>
              <a:gd name="connsiteY6" fmla="*/ 12737 h 69850"/>
              <a:gd name="connsiteX7" fmla="*/ 17283 w 69850"/>
              <a:gd name="connsiteY7" fmla="*/ 15772 h 69850"/>
              <a:gd name="connsiteX8" fmla="*/ 44182 w 69850"/>
              <a:gd name="connsiteY8" fmla="*/ 15772 h 69850"/>
              <a:gd name="connsiteX9" fmla="*/ 53287 w 69850"/>
              <a:gd name="connsiteY9" fmla="*/ 24878 h 69850"/>
              <a:gd name="connsiteX10" fmla="*/ 53287 w 69850"/>
              <a:gd name="connsiteY10" fmla="*/ 68934 h 69850"/>
              <a:gd name="connsiteX11" fmla="*/ 42975 w 69850"/>
              <a:gd name="connsiteY11" fmla="*/ 58635 h 69850"/>
              <a:gd name="connsiteX12" fmla="*/ 38695 w 69850"/>
              <a:gd name="connsiteY12" fmla="*/ 58635 h 69850"/>
              <a:gd name="connsiteX13" fmla="*/ 38695 w 69850"/>
              <a:gd name="connsiteY13" fmla="*/ 62927 h 69850"/>
              <a:gd name="connsiteX14" fmla="*/ 54164 w 69850"/>
              <a:gd name="connsiteY14" fmla="*/ 78396 h 69850"/>
              <a:gd name="connsiteX15" fmla="*/ 56323 w 69850"/>
              <a:gd name="connsiteY15" fmla="*/ 79285 h 69850"/>
              <a:gd name="connsiteX16" fmla="*/ 58444 w 69850"/>
              <a:gd name="connsiteY16" fmla="*/ 78396 h 69850"/>
              <a:gd name="connsiteX17" fmla="*/ 73925 w 69850"/>
              <a:gd name="connsiteY17" fmla="*/ 62927 h 69850"/>
              <a:gd name="connsiteX18" fmla="*/ 73925 w 69850"/>
              <a:gd name="connsiteY18" fmla="*/ 58635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850" h="69850">
                <a:moveTo>
                  <a:pt x="73925" y="58635"/>
                </a:moveTo>
                <a:cubicBezTo>
                  <a:pt x="72731" y="57441"/>
                  <a:pt x="70813" y="57441"/>
                  <a:pt x="69645" y="58635"/>
                </a:cubicBezTo>
                <a:lnTo>
                  <a:pt x="59333" y="68934"/>
                </a:lnTo>
                <a:lnTo>
                  <a:pt x="59333" y="24878"/>
                </a:lnTo>
                <a:cubicBezTo>
                  <a:pt x="59333" y="16522"/>
                  <a:pt x="52538" y="9702"/>
                  <a:pt x="44182" y="9702"/>
                </a:cubicBezTo>
                <a:lnTo>
                  <a:pt x="17283" y="9702"/>
                </a:lnTo>
                <a:cubicBezTo>
                  <a:pt x="15594" y="9702"/>
                  <a:pt x="14235" y="11073"/>
                  <a:pt x="14235" y="12737"/>
                </a:cubicBezTo>
                <a:cubicBezTo>
                  <a:pt x="14235" y="14413"/>
                  <a:pt x="15594" y="15772"/>
                  <a:pt x="17283" y="15772"/>
                </a:cubicBezTo>
                <a:lnTo>
                  <a:pt x="44182" y="15772"/>
                </a:lnTo>
                <a:cubicBezTo>
                  <a:pt x="49185" y="15772"/>
                  <a:pt x="53287" y="19862"/>
                  <a:pt x="53287" y="24878"/>
                </a:cubicBezTo>
                <a:lnTo>
                  <a:pt x="53287" y="68934"/>
                </a:lnTo>
                <a:lnTo>
                  <a:pt x="42975" y="58635"/>
                </a:lnTo>
                <a:cubicBezTo>
                  <a:pt x="41807" y="57441"/>
                  <a:pt x="39889" y="57441"/>
                  <a:pt x="38695" y="58635"/>
                </a:cubicBezTo>
                <a:cubicBezTo>
                  <a:pt x="37514" y="59828"/>
                  <a:pt x="37514" y="61746"/>
                  <a:pt x="38695" y="62927"/>
                </a:cubicBezTo>
                <a:lnTo>
                  <a:pt x="54164" y="78396"/>
                </a:lnTo>
                <a:cubicBezTo>
                  <a:pt x="54735" y="78968"/>
                  <a:pt x="55497" y="79285"/>
                  <a:pt x="56323" y="79285"/>
                </a:cubicBezTo>
                <a:cubicBezTo>
                  <a:pt x="57123" y="79285"/>
                  <a:pt x="57885" y="78968"/>
                  <a:pt x="58444" y="78396"/>
                </a:cubicBezTo>
                <a:lnTo>
                  <a:pt x="73925" y="62927"/>
                </a:lnTo>
                <a:cubicBezTo>
                  <a:pt x="75119" y="61746"/>
                  <a:pt x="75119" y="59828"/>
                  <a:pt x="73925" y="5863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Freeform 539"/>
          <p:cNvSpPr/>
          <p:nvPr/>
        </p:nvSpPr>
        <p:spPr>
          <a:xfrm>
            <a:off x="4362450" y="8921750"/>
            <a:ext cx="57150" cy="69850"/>
          </a:xfrm>
          <a:custGeom>
            <a:avLst/>
            <a:gdLst>
              <a:gd name="connsiteX0" fmla="*/ 65358 w 57150"/>
              <a:gd name="connsiteY0" fmla="*/ 74028 h 69850"/>
              <a:gd name="connsiteX1" fmla="*/ 38446 w 57150"/>
              <a:gd name="connsiteY1" fmla="*/ 74028 h 69850"/>
              <a:gd name="connsiteX2" fmla="*/ 29366 w 57150"/>
              <a:gd name="connsiteY2" fmla="*/ 64921 h 69850"/>
              <a:gd name="connsiteX3" fmla="*/ 29366 w 57150"/>
              <a:gd name="connsiteY3" fmla="*/ 20878 h 69850"/>
              <a:gd name="connsiteX4" fmla="*/ 39653 w 57150"/>
              <a:gd name="connsiteY4" fmla="*/ 31165 h 69850"/>
              <a:gd name="connsiteX5" fmla="*/ 41799 w 57150"/>
              <a:gd name="connsiteY5" fmla="*/ 32054 h 69850"/>
              <a:gd name="connsiteX6" fmla="*/ 43945 w 57150"/>
              <a:gd name="connsiteY6" fmla="*/ 31165 h 69850"/>
              <a:gd name="connsiteX7" fmla="*/ 43945 w 57150"/>
              <a:gd name="connsiteY7" fmla="*/ 26872 h 69850"/>
              <a:gd name="connsiteX8" fmla="*/ 28477 w 57150"/>
              <a:gd name="connsiteY8" fmla="*/ 11403 h 69850"/>
              <a:gd name="connsiteX9" fmla="*/ 24184 w 57150"/>
              <a:gd name="connsiteY9" fmla="*/ 11403 h 69850"/>
              <a:gd name="connsiteX10" fmla="*/ 8716 w 57150"/>
              <a:gd name="connsiteY10" fmla="*/ 26872 h 69850"/>
              <a:gd name="connsiteX11" fmla="*/ 8716 w 57150"/>
              <a:gd name="connsiteY11" fmla="*/ 31165 h 69850"/>
              <a:gd name="connsiteX12" fmla="*/ 12983 w 57150"/>
              <a:gd name="connsiteY12" fmla="*/ 31165 h 69850"/>
              <a:gd name="connsiteX13" fmla="*/ 23283 w 57150"/>
              <a:gd name="connsiteY13" fmla="*/ 20878 h 69850"/>
              <a:gd name="connsiteX14" fmla="*/ 23283 w 57150"/>
              <a:gd name="connsiteY14" fmla="*/ 64921 h 69850"/>
              <a:gd name="connsiteX15" fmla="*/ 38446 w 57150"/>
              <a:gd name="connsiteY15" fmla="*/ 80098 h 69850"/>
              <a:gd name="connsiteX16" fmla="*/ 65358 w 57150"/>
              <a:gd name="connsiteY16" fmla="*/ 80098 h 69850"/>
              <a:gd name="connsiteX17" fmla="*/ 68405 w 57150"/>
              <a:gd name="connsiteY17" fmla="*/ 77062 h 69850"/>
              <a:gd name="connsiteX18" fmla="*/ 65358 w 57150"/>
              <a:gd name="connsiteY18" fmla="*/ 74028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150" h="69850">
                <a:moveTo>
                  <a:pt x="65358" y="74028"/>
                </a:moveTo>
                <a:lnTo>
                  <a:pt x="38446" y="74028"/>
                </a:lnTo>
                <a:cubicBezTo>
                  <a:pt x="33442" y="74028"/>
                  <a:pt x="29366" y="69938"/>
                  <a:pt x="29366" y="64921"/>
                </a:cubicBezTo>
                <a:lnTo>
                  <a:pt x="29366" y="20878"/>
                </a:lnTo>
                <a:lnTo>
                  <a:pt x="39653" y="31165"/>
                </a:lnTo>
                <a:cubicBezTo>
                  <a:pt x="40237" y="31762"/>
                  <a:pt x="41025" y="32054"/>
                  <a:pt x="41799" y="32054"/>
                </a:cubicBezTo>
                <a:cubicBezTo>
                  <a:pt x="42574" y="32054"/>
                  <a:pt x="43361" y="31762"/>
                  <a:pt x="43945" y="31165"/>
                </a:cubicBezTo>
                <a:cubicBezTo>
                  <a:pt x="45127" y="29984"/>
                  <a:pt x="45127" y="28066"/>
                  <a:pt x="43945" y="26872"/>
                </a:cubicBezTo>
                <a:lnTo>
                  <a:pt x="28477" y="11403"/>
                </a:lnTo>
                <a:cubicBezTo>
                  <a:pt x="27283" y="10222"/>
                  <a:pt x="25365" y="10222"/>
                  <a:pt x="24184" y="11403"/>
                </a:cubicBezTo>
                <a:lnTo>
                  <a:pt x="8716" y="26872"/>
                </a:lnTo>
                <a:cubicBezTo>
                  <a:pt x="7522" y="28066"/>
                  <a:pt x="7522" y="29984"/>
                  <a:pt x="8716" y="31165"/>
                </a:cubicBezTo>
                <a:cubicBezTo>
                  <a:pt x="9884" y="32359"/>
                  <a:pt x="11814" y="32359"/>
                  <a:pt x="12983" y="31165"/>
                </a:cubicBezTo>
                <a:lnTo>
                  <a:pt x="23283" y="20878"/>
                </a:lnTo>
                <a:lnTo>
                  <a:pt x="23283" y="64921"/>
                </a:lnTo>
                <a:cubicBezTo>
                  <a:pt x="23283" y="73290"/>
                  <a:pt x="30090" y="80098"/>
                  <a:pt x="38446" y="80098"/>
                </a:cubicBezTo>
                <a:lnTo>
                  <a:pt x="65358" y="80098"/>
                </a:lnTo>
                <a:cubicBezTo>
                  <a:pt x="67047" y="80098"/>
                  <a:pt x="68405" y="78739"/>
                  <a:pt x="68405" y="77062"/>
                </a:cubicBezTo>
                <a:cubicBezTo>
                  <a:pt x="68405" y="75386"/>
                  <a:pt x="67047" y="74028"/>
                  <a:pt x="65358" y="74028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1" name="Picture 5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500" y="9540240"/>
            <a:ext cx="190500" cy="190500"/>
          </a:xfrm>
          <a:prstGeom prst="rect">
            <a:avLst/>
          </a:prstGeom>
        </p:spPr>
      </p:pic>
      <p:pic>
        <p:nvPicPr>
          <p:cNvPr id="542" name="Picture 5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pic>
        <p:nvPicPr>
          <p:cNvPr id="543" name="Picture 54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7100" y="10012680"/>
            <a:ext cx="419100" cy="236220"/>
          </a:xfrm>
          <a:prstGeom prst="rect">
            <a:avLst/>
          </a:prstGeom>
        </p:spPr>
      </p:pic>
      <p:pic>
        <p:nvPicPr>
          <p:cNvPr id="544" name="Picture 5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0" y="10073640"/>
            <a:ext cx="701040" cy="175260"/>
          </a:xfrm>
          <a:prstGeom prst="rect">
            <a:avLst/>
          </a:prstGeom>
        </p:spPr>
      </p:pic>
      <p:pic>
        <p:nvPicPr>
          <p:cNvPr id="545" name="Picture 5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7040" y="10020300"/>
            <a:ext cx="266700" cy="228600"/>
          </a:xfrm>
          <a:prstGeom prst="rect">
            <a:avLst/>
          </a:prstGeom>
        </p:spPr>
      </p:pic>
      <p:pic>
        <p:nvPicPr>
          <p:cNvPr id="546" name="Picture 5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6" name="TextBox 546"/>
          <p:cNvSpPr txBox="1"/>
          <p:nvPr/>
        </p:nvSpPr>
        <p:spPr>
          <a:xfrm>
            <a:off x="833196" y="197359"/>
            <a:ext cx="6294800" cy="9638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2400" spc="8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أفكارعن اختراع زرجديدعلى </a:t>
            </a:r>
          </a:p>
          <a:p>
            <a:r>
              <a:rPr lang="ar-EG" altLang="zh-CN" sz="2400" spc="83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الموقع            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lvl="0" hangingPunct="0">
              <a:lnSpc>
                <a:spcPct val="98333"/>
              </a:lnSpc>
            </a:pP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ضع قلمك على الورق من قبل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                                          </a:t>
            </a:r>
            <a:endParaRPr lang="ar-EG" altLang="zh-CN" sz="1700" b="1" spc="6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lvl="0" hangingPunct="0">
              <a:lnSpc>
                <a:spcPct val="98333"/>
              </a:lnSpc>
            </a:pP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وضع تغريدتك على تويتر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                                                 </a:t>
            </a:r>
            <a:endParaRPr lang="en-US" altLang="zh-CN" sz="1700" b="1" spc="34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algn="r"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indent="1767282"/>
            <a:endParaRPr lang="ar-EG" altLang="zh-CN" sz="1000" b="1" spc="4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1767282"/>
            <a:r>
              <a:rPr lang="ar-EG" altLang="zh-CN" sz="1000" b="1" u="sng" spc="40" dirty="0">
                <a:solidFill>
                  <a:srgbClr val="1818EC"/>
                </a:solidFill>
                <a:latin typeface="Times New Roman"/>
                <a:ea typeface="Times New Roman"/>
              </a:rPr>
              <a:t>انقر لتنزيل المزيد من أوراق العمل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5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2" name="Freeform 548"/>
          <p:cNvSpPr/>
          <p:nvPr/>
        </p:nvSpPr>
        <p:spPr>
          <a:xfrm>
            <a:off x="629227" y="2026227"/>
            <a:ext cx="2964872" cy="3498272"/>
          </a:xfrm>
          <a:custGeom>
            <a:avLst/>
            <a:gdLst>
              <a:gd name="connsiteX0" fmla="*/ 2827224 w 2964872"/>
              <a:gd name="connsiteY0" fmla="*/ 3503786 h 3498272"/>
              <a:gd name="connsiteX1" fmla="*/ 165583 w 2964872"/>
              <a:gd name="connsiteY1" fmla="*/ 3503786 h 3498272"/>
              <a:gd name="connsiteX2" fmla="*/ 18225 w 2964872"/>
              <a:gd name="connsiteY2" fmla="*/ 3356428 h 3498272"/>
              <a:gd name="connsiteX3" fmla="*/ 18225 w 2964872"/>
              <a:gd name="connsiteY3" fmla="*/ 164867 h 3498272"/>
              <a:gd name="connsiteX4" fmla="*/ 165583 w 2964872"/>
              <a:gd name="connsiteY4" fmla="*/ 17509 h 3498272"/>
              <a:gd name="connsiteX5" fmla="*/ 2827224 w 2964872"/>
              <a:gd name="connsiteY5" fmla="*/ 17509 h 3498272"/>
              <a:gd name="connsiteX6" fmla="*/ 2974582 w 2964872"/>
              <a:gd name="connsiteY6" fmla="*/ 164867 h 3498272"/>
              <a:gd name="connsiteX7" fmla="*/ 2974582 w 2964872"/>
              <a:gd name="connsiteY7" fmla="*/ 3356428 h 3498272"/>
              <a:gd name="connsiteX8" fmla="*/ 2827224 w 2964872"/>
              <a:gd name="connsiteY8" fmla="*/ 3503786 h 3498272"/>
              <a:gd name="connsiteX9" fmla="*/ 2827224 w 2964872"/>
              <a:gd name="connsiteY9" fmla="*/ 3503786 h 349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64872" h="3498272">
                <a:moveTo>
                  <a:pt x="2827224" y="3503786"/>
                </a:moveTo>
                <a:lnTo>
                  <a:pt x="165583" y="3503786"/>
                </a:lnTo>
                <a:cubicBezTo>
                  <a:pt x="84532" y="3503786"/>
                  <a:pt x="18225" y="3437479"/>
                  <a:pt x="18225" y="3356428"/>
                </a:cubicBezTo>
                <a:lnTo>
                  <a:pt x="18225" y="164867"/>
                </a:lnTo>
                <a:cubicBezTo>
                  <a:pt x="18225" y="83816"/>
                  <a:pt x="84532" y="17509"/>
                  <a:pt x="165583" y="17509"/>
                </a:cubicBezTo>
                <a:lnTo>
                  <a:pt x="2827224" y="17509"/>
                </a:lnTo>
                <a:cubicBezTo>
                  <a:pt x="2908263" y="17509"/>
                  <a:pt x="2974582" y="83816"/>
                  <a:pt x="2974582" y="164867"/>
                </a:cubicBezTo>
                <a:lnTo>
                  <a:pt x="2974582" y="3356428"/>
                </a:lnTo>
                <a:cubicBezTo>
                  <a:pt x="2974582" y="3437479"/>
                  <a:pt x="2908263" y="3503786"/>
                  <a:pt x="2827224" y="3503786"/>
                </a:cubicBezTo>
                <a:lnTo>
                  <a:pt x="2827224" y="35037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Freeform 549"/>
          <p:cNvSpPr/>
          <p:nvPr/>
        </p:nvSpPr>
        <p:spPr>
          <a:xfrm>
            <a:off x="743527" y="2191327"/>
            <a:ext cx="272472" cy="272472"/>
          </a:xfrm>
          <a:custGeom>
            <a:avLst/>
            <a:gdLst>
              <a:gd name="connsiteX0" fmla="*/ 285038 w 272472"/>
              <a:gd name="connsiteY0" fmla="*/ 148455 h 272472"/>
              <a:gd name="connsiteX1" fmla="*/ 151180 w 272472"/>
              <a:gd name="connsiteY1" fmla="*/ 282313 h 272472"/>
              <a:gd name="connsiteX2" fmla="*/ 17310 w 272472"/>
              <a:gd name="connsiteY2" fmla="*/ 148455 h 272472"/>
              <a:gd name="connsiteX3" fmla="*/ 151180 w 272472"/>
              <a:gd name="connsiteY3" fmla="*/ 14584 h 272472"/>
              <a:gd name="connsiteX4" fmla="*/ 285038 w 272472"/>
              <a:gd name="connsiteY4" fmla="*/ 148455 h 272472"/>
              <a:gd name="connsiteX5" fmla="*/ 285038 w 272472"/>
              <a:gd name="connsiteY5" fmla="*/ 148455 h 27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2" h="272472">
                <a:moveTo>
                  <a:pt x="285038" y="148455"/>
                </a:moveTo>
                <a:cubicBezTo>
                  <a:pt x="285038" y="222382"/>
                  <a:pt x="225107" y="282313"/>
                  <a:pt x="151180" y="282313"/>
                </a:cubicBezTo>
                <a:cubicBezTo>
                  <a:pt x="77241" y="282313"/>
                  <a:pt x="17310" y="222382"/>
                  <a:pt x="17310" y="148455"/>
                </a:cubicBezTo>
                <a:cubicBezTo>
                  <a:pt x="17310" y="74528"/>
                  <a:pt x="77241" y="14584"/>
                  <a:pt x="151180" y="14584"/>
                </a:cubicBezTo>
                <a:cubicBezTo>
                  <a:pt x="225107" y="14584"/>
                  <a:pt x="285038" y="74528"/>
                  <a:pt x="285038" y="148455"/>
                </a:cubicBezTo>
                <a:lnTo>
                  <a:pt x="285038" y="14845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Freeform 550"/>
          <p:cNvSpPr/>
          <p:nvPr/>
        </p:nvSpPr>
        <p:spPr>
          <a:xfrm>
            <a:off x="870527" y="3080327"/>
            <a:ext cx="2507672" cy="2101272"/>
          </a:xfrm>
          <a:custGeom>
            <a:avLst/>
            <a:gdLst>
              <a:gd name="connsiteX0" fmla="*/ 2363849 w 2507672"/>
              <a:gd name="connsiteY0" fmla="*/ 2105354 h 2101272"/>
              <a:gd name="connsiteX1" fmla="*/ 155129 w 2507672"/>
              <a:gd name="connsiteY1" fmla="*/ 2105354 h 2101272"/>
              <a:gd name="connsiteX2" fmla="*/ 7771 w 2507672"/>
              <a:gd name="connsiteY2" fmla="*/ 1957995 h 2101272"/>
              <a:gd name="connsiteX3" fmla="*/ 7771 w 2507672"/>
              <a:gd name="connsiteY3" fmla="*/ 153236 h 2101272"/>
              <a:gd name="connsiteX4" fmla="*/ 155129 w 2507672"/>
              <a:gd name="connsiteY4" fmla="*/ 5891 h 2101272"/>
              <a:gd name="connsiteX5" fmla="*/ 2363849 w 2507672"/>
              <a:gd name="connsiteY5" fmla="*/ 5891 h 2101272"/>
              <a:gd name="connsiteX6" fmla="*/ 2511207 w 2507672"/>
              <a:gd name="connsiteY6" fmla="*/ 153236 h 2101272"/>
              <a:gd name="connsiteX7" fmla="*/ 2511207 w 2507672"/>
              <a:gd name="connsiteY7" fmla="*/ 1957995 h 2101272"/>
              <a:gd name="connsiteX8" fmla="*/ 2363849 w 2507672"/>
              <a:gd name="connsiteY8" fmla="*/ 2105354 h 2101272"/>
              <a:gd name="connsiteX9" fmla="*/ 2363849 w 2507672"/>
              <a:gd name="connsiteY9" fmla="*/ 2105354 h 21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7672" h="2101272">
                <a:moveTo>
                  <a:pt x="2363849" y="2105354"/>
                </a:moveTo>
                <a:lnTo>
                  <a:pt x="155129" y="2105354"/>
                </a:lnTo>
                <a:cubicBezTo>
                  <a:pt x="74077" y="2105354"/>
                  <a:pt x="7771" y="2039034"/>
                  <a:pt x="7771" y="1957995"/>
                </a:cubicBezTo>
                <a:lnTo>
                  <a:pt x="7771" y="153236"/>
                </a:lnTo>
                <a:cubicBezTo>
                  <a:pt x="7771" y="72185"/>
                  <a:pt x="74077" y="5891"/>
                  <a:pt x="155129" y="5891"/>
                </a:cubicBezTo>
                <a:lnTo>
                  <a:pt x="2363849" y="5891"/>
                </a:lnTo>
                <a:cubicBezTo>
                  <a:pt x="2444888" y="5891"/>
                  <a:pt x="2511207" y="72185"/>
                  <a:pt x="2511207" y="153236"/>
                </a:cubicBezTo>
                <a:lnTo>
                  <a:pt x="2511207" y="1957995"/>
                </a:lnTo>
                <a:cubicBezTo>
                  <a:pt x="2511207" y="2039034"/>
                  <a:pt x="2444888" y="2105354"/>
                  <a:pt x="2363849" y="2105354"/>
                </a:cubicBezTo>
                <a:lnTo>
                  <a:pt x="2363849" y="210535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Freeform 551"/>
          <p:cNvSpPr/>
          <p:nvPr/>
        </p:nvSpPr>
        <p:spPr>
          <a:xfrm>
            <a:off x="870527" y="4477327"/>
            <a:ext cx="2507672" cy="5772"/>
          </a:xfrm>
          <a:custGeom>
            <a:avLst/>
            <a:gdLst>
              <a:gd name="connsiteX0" fmla="*/ 7774 w 2507672"/>
              <a:gd name="connsiteY0" fmla="*/ 16526 h 5772"/>
              <a:gd name="connsiteX1" fmla="*/ 2511199 w 2507672"/>
              <a:gd name="connsiteY1" fmla="*/ 16526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07672" h="5772">
                <a:moveTo>
                  <a:pt x="7774" y="16526"/>
                </a:moveTo>
                <a:lnTo>
                  <a:pt x="2511199" y="16526"/>
                </a:lnTo>
              </a:path>
            </a:pathLst>
          </a:custGeom>
          <a:ln w="576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Freeform 552"/>
          <p:cNvSpPr/>
          <p:nvPr/>
        </p:nvSpPr>
        <p:spPr>
          <a:xfrm>
            <a:off x="1073727" y="2597727"/>
            <a:ext cx="2037772" cy="5772"/>
          </a:xfrm>
          <a:custGeom>
            <a:avLst/>
            <a:gdLst>
              <a:gd name="connsiteX0" fmla="*/ 8551 w 2037772"/>
              <a:gd name="connsiteY0" fmla="*/ 6140 h 5772"/>
              <a:gd name="connsiteX1" fmla="*/ 2050266 w 2037772"/>
              <a:gd name="connsiteY1" fmla="*/ 6140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7772" h="5772">
                <a:moveTo>
                  <a:pt x="8551" y="6140"/>
                </a:moveTo>
                <a:lnTo>
                  <a:pt x="2050266" y="6140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Freeform 553"/>
          <p:cNvSpPr/>
          <p:nvPr/>
        </p:nvSpPr>
        <p:spPr>
          <a:xfrm>
            <a:off x="1073727" y="2826327"/>
            <a:ext cx="1466272" cy="5772"/>
          </a:xfrm>
          <a:custGeom>
            <a:avLst/>
            <a:gdLst>
              <a:gd name="connsiteX0" fmla="*/ 8551 w 1466272"/>
              <a:gd name="connsiteY0" fmla="*/ 17148 h 5772"/>
              <a:gd name="connsiteX1" fmla="*/ 1473127 w 1466272"/>
              <a:gd name="connsiteY1" fmla="*/ 17148 h 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6272" h="5772">
                <a:moveTo>
                  <a:pt x="8551" y="17148"/>
                </a:moveTo>
                <a:lnTo>
                  <a:pt x="1473127" y="17148"/>
                </a:lnTo>
              </a:path>
            </a:pathLst>
          </a:custGeom>
          <a:ln w="1154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5" name="Picture 5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1897380"/>
            <a:ext cx="2697480" cy="2362200"/>
          </a:xfrm>
          <a:prstGeom prst="rect">
            <a:avLst/>
          </a:prstGeom>
        </p:spPr>
      </p:pic>
      <p:pic>
        <p:nvPicPr>
          <p:cNvPr id="556" name="Picture 5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8160"/>
            <a:ext cx="2697480" cy="4770120"/>
          </a:xfrm>
          <a:prstGeom prst="rect">
            <a:avLst/>
          </a:prstGeom>
        </p:spPr>
      </p:pic>
      <p:pic>
        <p:nvPicPr>
          <p:cNvPr id="557" name="Picture 5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5288280"/>
            <a:ext cx="2697480" cy="3276600"/>
          </a:xfrm>
          <a:prstGeom prst="rect">
            <a:avLst/>
          </a:prstGeom>
        </p:spPr>
      </p:pic>
      <p:pic>
        <p:nvPicPr>
          <p:cNvPr id="558" name="Picture 5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179" y="9540240"/>
            <a:ext cx="190500" cy="190500"/>
          </a:xfrm>
          <a:prstGeom prst="rect">
            <a:avLst/>
          </a:prstGeom>
        </p:spPr>
      </p:pic>
      <p:pic>
        <p:nvPicPr>
          <p:cNvPr id="559" name="Picture 5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3" name="Freeform 559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1" name="Picture 5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562" name="Picture 5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563" name="Picture 5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4" name="TextBox 563"/>
          <p:cNvSpPr txBox="1"/>
          <p:nvPr/>
        </p:nvSpPr>
        <p:spPr>
          <a:xfrm>
            <a:off x="431999" y="321029"/>
            <a:ext cx="6404540" cy="8932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95416"/>
              </a:lnSpc>
            </a:pPr>
            <a:r>
              <a:rPr lang="ar-EG" altLang="zh-CN" sz="4000" spc="759" dirty="0">
                <a:solidFill>
                  <a:srgbClr val="FEFEFE"/>
                </a:solidFill>
                <a:latin typeface="Times New Roman"/>
                <a:ea typeface="Times New Roman"/>
              </a:rPr>
              <a:t>أفكار إعلانات دائرية</a:t>
            </a:r>
            <a:r>
              <a:rPr dirty="0"/>
              <a:t/>
            </a:r>
            <a:br>
              <a:rPr dirty="0"/>
            </a:b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ضع قلمك على الورق من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قبل           </a:t>
            </a:r>
            <a:endParaRPr lang="ar-EG" altLang="zh-CN" sz="1700" b="1" spc="69" dirty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hangingPunct="0">
              <a:lnSpc>
                <a:spcPct val="95416"/>
              </a:lnSpc>
            </a:pPr>
            <a:r>
              <a:rPr lang="ar-EG" altLang="zh-CN" sz="1700" b="1" spc="69" dirty="0">
                <a:solidFill>
                  <a:srgbClr val="FEFEFE"/>
                </a:solidFill>
                <a:latin typeface="Times New Roman"/>
                <a:ea typeface="Times New Roman"/>
              </a:rPr>
              <a:t>وضع تغريدتك على </a:t>
            </a:r>
            <a:r>
              <a:rPr lang="ar-EG" altLang="zh-CN" sz="1700" b="1" spc="69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تويتر             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64"/>
              </a:lnSpc>
            </a:pPr>
            <a:endParaRPr lang="en-US" dirty="0"/>
          </a:p>
          <a:p>
            <a:pPr indent="3327247" algn="r"/>
            <a:r>
              <a:rPr lang="ar-EG" altLang="zh-CN" sz="2700" b="1" spc="-44" dirty="0">
                <a:solidFill>
                  <a:srgbClr val="131619"/>
                </a:solidFill>
                <a:latin typeface="Arial"/>
                <a:ea typeface="Arial"/>
              </a:rPr>
              <a:t>أفكار بطاقة الموقع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35"/>
              </a:lnSpc>
            </a:pPr>
            <a:endParaRPr lang="en-US" dirty="0"/>
          </a:p>
          <a:p>
            <a:pPr indent="142647"/>
            <a:r>
              <a:rPr lang="ar-EG" altLang="zh-CN" sz="2700" b="1" u="sng" spc="-44" dirty="0">
                <a:solidFill>
                  <a:srgbClr val="131619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</a:rPr>
              <a:t>أفكار بطاقة الموقع</a:t>
            </a:r>
            <a:endParaRPr lang="en-US" dirty="0"/>
          </a:p>
          <a:p>
            <a:pPr indent="3327247" algn="r"/>
            <a:r>
              <a:rPr lang="ar-EG" altLang="zh-CN" sz="2700" b="1" spc="-44" dirty="0">
                <a:solidFill>
                  <a:srgbClr val="131619"/>
                </a:solidFill>
                <a:latin typeface="Arial"/>
                <a:ea typeface="Arial"/>
              </a:rPr>
              <a:t>أفكار بطاقة الموقع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80"/>
              </a:lnSpc>
            </a:pPr>
            <a:endParaRPr lang="en-US" dirty="0"/>
          </a:p>
          <a:p>
            <a:pPr indent="2063456"/>
            <a:r>
              <a:rPr lang="ar-EG" altLang="zh-CN" sz="1000" b="1" spc="34" dirty="0">
                <a:solidFill>
                  <a:srgbClr val="1C9AEE"/>
                </a:solidFill>
                <a:latin typeface="Times New Roman"/>
                <a:ea typeface="Times New Roman"/>
              </a:rPr>
              <a:t>انقر </a:t>
            </a:r>
            <a:r>
              <a:rPr lang="ar-EG" altLang="zh-CN" sz="1000" b="1" u="sng" spc="34" dirty="0">
                <a:solidFill>
                  <a:srgbClr val="1818EC"/>
                </a:solidFill>
                <a:latin typeface="Times New Roman"/>
                <a:ea typeface="Times New Roman"/>
              </a:rPr>
              <a:t>لمعرفة المزيد حول الإعلانات الدائرية</a:t>
            </a:r>
            <a:endParaRPr lang="en-US" altLang="zh-CN" sz="1000" b="1" u="sng" spc="44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Freeform 564"/>
          <p:cNvSpPr/>
          <p:nvPr/>
        </p:nvSpPr>
        <p:spPr>
          <a:xfrm>
            <a:off x="3308350" y="2432050"/>
            <a:ext cx="3816350" cy="768350"/>
          </a:xfrm>
          <a:custGeom>
            <a:avLst/>
            <a:gdLst>
              <a:gd name="connsiteX0" fmla="*/ 157057 w 3816350"/>
              <a:gd name="connsiteY0" fmla="*/ 17300 h 768350"/>
              <a:gd name="connsiteX1" fmla="*/ 12645 w 3816350"/>
              <a:gd name="connsiteY1" fmla="*/ 161712 h 768350"/>
              <a:gd name="connsiteX2" fmla="*/ 12645 w 3816350"/>
              <a:gd name="connsiteY2" fmla="*/ 625313 h 768350"/>
              <a:gd name="connsiteX3" fmla="*/ 157057 w 3816350"/>
              <a:gd name="connsiteY3" fmla="*/ 769724 h 768350"/>
              <a:gd name="connsiteX4" fmla="*/ 3675236 w 3816350"/>
              <a:gd name="connsiteY4" fmla="*/ 769724 h 768350"/>
              <a:gd name="connsiteX5" fmla="*/ 3819648 w 3816350"/>
              <a:gd name="connsiteY5" fmla="*/ 625313 h 768350"/>
              <a:gd name="connsiteX6" fmla="*/ 3819648 w 3816350"/>
              <a:gd name="connsiteY6" fmla="*/ 161712 h 768350"/>
              <a:gd name="connsiteX7" fmla="*/ 3675236 w 3816350"/>
              <a:gd name="connsiteY7" fmla="*/ 17300 h 768350"/>
              <a:gd name="connsiteX8" fmla="*/ 157057 w 3816350"/>
              <a:gd name="connsiteY8" fmla="*/ 17300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68350">
                <a:moveTo>
                  <a:pt x="157057" y="17300"/>
                </a:moveTo>
                <a:cubicBezTo>
                  <a:pt x="77301" y="17300"/>
                  <a:pt x="12645" y="81956"/>
                  <a:pt x="12645" y="161712"/>
                </a:cubicBezTo>
                <a:lnTo>
                  <a:pt x="12645" y="625313"/>
                </a:lnTo>
                <a:cubicBezTo>
                  <a:pt x="12645" y="705069"/>
                  <a:pt x="77301" y="769724"/>
                  <a:pt x="157057" y="769724"/>
                </a:cubicBezTo>
                <a:lnTo>
                  <a:pt x="3675236" y="769724"/>
                </a:lnTo>
                <a:cubicBezTo>
                  <a:pt x="3754992" y="769724"/>
                  <a:pt x="3819648" y="705069"/>
                  <a:pt x="3819648" y="625313"/>
                </a:cubicBezTo>
                <a:lnTo>
                  <a:pt x="3819648" y="161712"/>
                </a:lnTo>
                <a:cubicBezTo>
                  <a:pt x="3819648" y="81956"/>
                  <a:pt x="3754992" y="17300"/>
                  <a:pt x="3675236" y="17300"/>
                </a:cubicBezTo>
                <a:lnTo>
                  <a:pt x="157057" y="17300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565"/>
          <p:cNvSpPr/>
          <p:nvPr/>
        </p:nvSpPr>
        <p:spPr>
          <a:xfrm>
            <a:off x="3308350" y="3435350"/>
            <a:ext cx="3816350" cy="768350"/>
          </a:xfrm>
          <a:custGeom>
            <a:avLst/>
            <a:gdLst>
              <a:gd name="connsiteX0" fmla="*/ 157057 w 3816350"/>
              <a:gd name="connsiteY0" fmla="*/ 16922 h 768350"/>
              <a:gd name="connsiteX1" fmla="*/ 12645 w 3816350"/>
              <a:gd name="connsiteY1" fmla="*/ 161334 h 768350"/>
              <a:gd name="connsiteX2" fmla="*/ 12645 w 3816350"/>
              <a:gd name="connsiteY2" fmla="*/ 624935 h 768350"/>
              <a:gd name="connsiteX3" fmla="*/ 157057 w 3816350"/>
              <a:gd name="connsiteY3" fmla="*/ 769347 h 768350"/>
              <a:gd name="connsiteX4" fmla="*/ 3675236 w 3816350"/>
              <a:gd name="connsiteY4" fmla="*/ 769347 h 768350"/>
              <a:gd name="connsiteX5" fmla="*/ 3819648 w 3816350"/>
              <a:gd name="connsiteY5" fmla="*/ 624935 h 768350"/>
              <a:gd name="connsiteX6" fmla="*/ 3819648 w 3816350"/>
              <a:gd name="connsiteY6" fmla="*/ 161334 h 768350"/>
              <a:gd name="connsiteX7" fmla="*/ 3675236 w 3816350"/>
              <a:gd name="connsiteY7" fmla="*/ 16922 h 768350"/>
              <a:gd name="connsiteX8" fmla="*/ 157057 w 3816350"/>
              <a:gd name="connsiteY8" fmla="*/ 16922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68350">
                <a:moveTo>
                  <a:pt x="157057" y="16922"/>
                </a:moveTo>
                <a:cubicBezTo>
                  <a:pt x="77301" y="16922"/>
                  <a:pt x="12645" y="81578"/>
                  <a:pt x="12645" y="161334"/>
                </a:cubicBezTo>
                <a:lnTo>
                  <a:pt x="12645" y="624935"/>
                </a:lnTo>
                <a:cubicBezTo>
                  <a:pt x="12645" y="704691"/>
                  <a:pt x="77301" y="769347"/>
                  <a:pt x="157057" y="769347"/>
                </a:cubicBezTo>
                <a:lnTo>
                  <a:pt x="3675236" y="769347"/>
                </a:lnTo>
                <a:cubicBezTo>
                  <a:pt x="3754992" y="769347"/>
                  <a:pt x="3819648" y="704691"/>
                  <a:pt x="3819648" y="624935"/>
                </a:cubicBezTo>
                <a:lnTo>
                  <a:pt x="3819648" y="161334"/>
                </a:lnTo>
                <a:cubicBezTo>
                  <a:pt x="3819648" y="81578"/>
                  <a:pt x="3754992" y="16922"/>
                  <a:pt x="3675236" y="16922"/>
                </a:cubicBezTo>
                <a:lnTo>
                  <a:pt x="157057" y="16922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Freeform 566"/>
          <p:cNvSpPr/>
          <p:nvPr/>
        </p:nvSpPr>
        <p:spPr>
          <a:xfrm>
            <a:off x="3308350" y="4464050"/>
            <a:ext cx="3816350" cy="755650"/>
          </a:xfrm>
          <a:custGeom>
            <a:avLst/>
            <a:gdLst>
              <a:gd name="connsiteX0" fmla="*/ 157057 w 3816350"/>
              <a:gd name="connsiteY0" fmla="*/ 14916 h 755650"/>
              <a:gd name="connsiteX1" fmla="*/ 12645 w 3816350"/>
              <a:gd name="connsiteY1" fmla="*/ 159327 h 755650"/>
              <a:gd name="connsiteX2" fmla="*/ 12645 w 3816350"/>
              <a:gd name="connsiteY2" fmla="*/ 622928 h 755650"/>
              <a:gd name="connsiteX3" fmla="*/ 157057 w 3816350"/>
              <a:gd name="connsiteY3" fmla="*/ 767340 h 755650"/>
              <a:gd name="connsiteX4" fmla="*/ 3675236 w 3816350"/>
              <a:gd name="connsiteY4" fmla="*/ 767340 h 755650"/>
              <a:gd name="connsiteX5" fmla="*/ 3819648 w 3816350"/>
              <a:gd name="connsiteY5" fmla="*/ 622928 h 755650"/>
              <a:gd name="connsiteX6" fmla="*/ 3819648 w 3816350"/>
              <a:gd name="connsiteY6" fmla="*/ 159327 h 755650"/>
              <a:gd name="connsiteX7" fmla="*/ 3675236 w 3816350"/>
              <a:gd name="connsiteY7" fmla="*/ 14916 h 755650"/>
              <a:gd name="connsiteX8" fmla="*/ 157057 w 3816350"/>
              <a:gd name="connsiteY8" fmla="*/ 14916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55650">
                <a:moveTo>
                  <a:pt x="157057" y="14916"/>
                </a:moveTo>
                <a:cubicBezTo>
                  <a:pt x="77301" y="14916"/>
                  <a:pt x="12645" y="79571"/>
                  <a:pt x="12645" y="159327"/>
                </a:cubicBezTo>
                <a:lnTo>
                  <a:pt x="12645" y="622928"/>
                </a:lnTo>
                <a:cubicBezTo>
                  <a:pt x="12645" y="702684"/>
                  <a:pt x="77301" y="767340"/>
                  <a:pt x="157057" y="767340"/>
                </a:cubicBezTo>
                <a:lnTo>
                  <a:pt x="3675236" y="767340"/>
                </a:lnTo>
                <a:cubicBezTo>
                  <a:pt x="3754992" y="767340"/>
                  <a:pt x="3819648" y="702684"/>
                  <a:pt x="3819648" y="622928"/>
                </a:cubicBezTo>
                <a:lnTo>
                  <a:pt x="3819648" y="159327"/>
                </a:lnTo>
                <a:cubicBezTo>
                  <a:pt x="3819648" y="79571"/>
                  <a:pt x="3754992" y="14916"/>
                  <a:pt x="3675236" y="14916"/>
                </a:cubicBezTo>
                <a:lnTo>
                  <a:pt x="157057" y="14916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Freeform 567"/>
          <p:cNvSpPr/>
          <p:nvPr/>
        </p:nvSpPr>
        <p:spPr>
          <a:xfrm>
            <a:off x="3308350" y="5441950"/>
            <a:ext cx="3816350" cy="768350"/>
          </a:xfrm>
          <a:custGeom>
            <a:avLst/>
            <a:gdLst>
              <a:gd name="connsiteX0" fmla="*/ 157057 w 3816350"/>
              <a:gd name="connsiteY0" fmla="*/ 16071 h 768350"/>
              <a:gd name="connsiteX1" fmla="*/ 12645 w 3816350"/>
              <a:gd name="connsiteY1" fmla="*/ 160483 h 768350"/>
              <a:gd name="connsiteX2" fmla="*/ 12645 w 3816350"/>
              <a:gd name="connsiteY2" fmla="*/ 624084 h 768350"/>
              <a:gd name="connsiteX3" fmla="*/ 157057 w 3816350"/>
              <a:gd name="connsiteY3" fmla="*/ 768496 h 768350"/>
              <a:gd name="connsiteX4" fmla="*/ 3675236 w 3816350"/>
              <a:gd name="connsiteY4" fmla="*/ 768496 h 768350"/>
              <a:gd name="connsiteX5" fmla="*/ 3819648 w 3816350"/>
              <a:gd name="connsiteY5" fmla="*/ 624084 h 768350"/>
              <a:gd name="connsiteX6" fmla="*/ 3819648 w 3816350"/>
              <a:gd name="connsiteY6" fmla="*/ 160483 h 768350"/>
              <a:gd name="connsiteX7" fmla="*/ 3675236 w 3816350"/>
              <a:gd name="connsiteY7" fmla="*/ 16071 h 768350"/>
              <a:gd name="connsiteX8" fmla="*/ 157057 w 3816350"/>
              <a:gd name="connsiteY8" fmla="*/ 16071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68350">
                <a:moveTo>
                  <a:pt x="157057" y="16071"/>
                </a:moveTo>
                <a:cubicBezTo>
                  <a:pt x="77301" y="16071"/>
                  <a:pt x="12645" y="80727"/>
                  <a:pt x="12645" y="160483"/>
                </a:cubicBezTo>
                <a:lnTo>
                  <a:pt x="12645" y="624084"/>
                </a:lnTo>
                <a:cubicBezTo>
                  <a:pt x="12645" y="703840"/>
                  <a:pt x="77301" y="768496"/>
                  <a:pt x="157057" y="768496"/>
                </a:cubicBezTo>
                <a:lnTo>
                  <a:pt x="3675236" y="768496"/>
                </a:lnTo>
                <a:cubicBezTo>
                  <a:pt x="3754992" y="768496"/>
                  <a:pt x="3819648" y="703840"/>
                  <a:pt x="3819648" y="624084"/>
                </a:cubicBezTo>
                <a:lnTo>
                  <a:pt x="3819648" y="160483"/>
                </a:lnTo>
                <a:cubicBezTo>
                  <a:pt x="3819648" y="80727"/>
                  <a:pt x="3754992" y="16071"/>
                  <a:pt x="3675236" y="16071"/>
                </a:cubicBezTo>
                <a:lnTo>
                  <a:pt x="157057" y="16071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Freeform 568"/>
          <p:cNvSpPr/>
          <p:nvPr/>
        </p:nvSpPr>
        <p:spPr>
          <a:xfrm>
            <a:off x="3308350" y="6534150"/>
            <a:ext cx="3816350" cy="768350"/>
          </a:xfrm>
          <a:custGeom>
            <a:avLst/>
            <a:gdLst>
              <a:gd name="connsiteX0" fmla="*/ 157057 w 3816350"/>
              <a:gd name="connsiteY0" fmla="*/ 16435 h 768350"/>
              <a:gd name="connsiteX1" fmla="*/ 12645 w 3816350"/>
              <a:gd name="connsiteY1" fmla="*/ 160847 h 768350"/>
              <a:gd name="connsiteX2" fmla="*/ 12645 w 3816350"/>
              <a:gd name="connsiteY2" fmla="*/ 624447 h 768350"/>
              <a:gd name="connsiteX3" fmla="*/ 157057 w 3816350"/>
              <a:gd name="connsiteY3" fmla="*/ 768860 h 768350"/>
              <a:gd name="connsiteX4" fmla="*/ 3675236 w 3816350"/>
              <a:gd name="connsiteY4" fmla="*/ 768860 h 768350"/>
              <a:gd name="connsiteX5" fmla="*/ 3819648 w 3816350"/>
              <a:gd name="connsiteY5" fmla="*/ 624447 h 768350"/>
              <a:gd name="connsiteX6" fmla="*/ 3819648 w 3816350"/>
              <a:gd name="connsiteY6" fmla="*/ 160847 h 768350"/>
              <a:gd name="connsiteX7" fmla="*/ 3675236 w 3816350"/>
              <a:gd name="connsiteY7" fmla="*/ 16435 h 768350"/>
              <a:gd name="connsiteX8" fmla="*/ 157057 w 3816350"/>
              <a:gd name="connsiteY8" fmla="*/ 1643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68350">
                <a:moveTo>
                  <a:pt x="157057" y="16435"/>
                </a:moveTo>
                <a:cubicBezTo>
                  <a:pt x="77301" y="16435"/>
                  <a:pt x="12645" y="81091"/>
                  <a:pt x="12645" y="160847"/>
                </a:cubicBezTo>
                <a:lnTo>
                  <a:pt x="12645" y="624447"/>
                </a:lnTo>
                <a:cubicBezTo>
                  <a:pt x="12645" y="704204"/>
                  <a:pt x="77301" y="768860"/>
                  <a:pt x="157057" y="768860"/>
                </a:cubicBezTo>
                <a:lnTo>
                  <a:pt x="3675236" y="768860"/>
                </a:lnTo>
                <a:cubicBezTo>
                  <a:pt x="3754992" y="768860"/>
                  <a:pt x="3819648" y="704204"/>
                  <a:pt x="3819648" y="624447"/>
                </a:cubicBezTo>
                <a:lnTo>
                  <a:pt x="3819648" y="160847"/>
                </a:lnTo>
                <a:cubicBezTo>
                  <a:pt x="3819648" y="81091"/>
                  <a:pt x="3754992" y="16435"/>
                  <a:pt x="3675236" y="16435"/>
                </a:cubicBezTo>
                <a:lnTo>
                  <a:pt x="157057" y="16435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Freeform 569"/>
          <p:cNvSpPr/>
          <p:nvPr/>
        </p:nvSpPr>
        <p:spPr>
          <a:xfrm>
            <a:off x="3308350" y="7588250"/>
            <a:ext cx="3816350" cy="755650"/>
          </a:xfrm>
          <a:custGeom>
            <a:avLst/>
            <a:gdLst>
              <a:gd name="connsiteX0" fmla="*/ 157057 w 3816350"/>
              <a:gd name="connsiteY0" fmla="*/ 9741 h 755650"/>
              <a:gd name="connsiteX1" fmla="*/ 12645 w 3816350"/>
              <a:gd name="connsiteY1" fmla="*/ 154153 h 755650"/>
              <a:gd name="connsiteX2" fmla="*/ 12645 w 3816350"/>
              <a:gd name="connsiteY2" fmla="*/ 617753 h 755650"/>
              <a:gd name="connsiteX3" fmla="*/ 157057 w 3816350"/>
              <a:gd name="connsiteY3" fmla="*/ 762165 h 755650"/>
              <a:gd name="connsiteX4" fmla="*/ 3675236 w 3816350"/>
              <a:gd name="connsiteY4" fmla="*/ 762165 h 755650"/>
              <a:gd name="connsiteX5" fmla="*/ 3819648 w 3816350"/>
              <a:gd name="connsiteY5" fmla="*/ 617753 h 755650"/>
              <a:gd name="connsiteX6" fmla="*/ 3819648 w 3816350"/>
              <a:gd name="connsiteY6" fmla="*/ 154153 h 755650"/>
              <a:gd name="connsiteX7" fmla="*/ 3675236 w 3816350"/>
              <a:gd name="connsiteY7" fmla="*/ 9741 h 755650"/>
              <a:gd name="connsiteX8" fmla="*/ 157057 w 3816350"/>
              <a:gd name="connsiteY8" fmla="*/ 9741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55650">
                <a:moveTo>
                  <a:pt x="157057" y="9741"/>
                </a:moveTo>
                <a:cubicBezTo>
                  <a:pt x="77301" y="9741"/>
                  <a:pt x="12645" y="74397"/>
                  <a:pt x="12645" y="154153"/>
                </a:cubicBezTo>
                <a:lnTo>
                  <a:pt x="12645" y="617753"/>
                </a:lnTo>
                <a:cubicBezTo>
                  <a:pt x="12645" y="697510"/>
                  <a:pt x="77301" y="762165"/>
                  <a:pt x="157057" y="762165"/>
                </a:cubicBezTo>
                <a:lnTo>
                  <a:pt x="3675236" y="762165"/>
                </a:lnTo>
                <a:cubicBezTo>
                  <a:pt x="3754992" y="762165"/>
                  <a:pt x="3819648" y="697510"/>
                  <a:pt x="3819648" y="617753"/>
                </a:cubicBezTo>
                <a:lnTo>
                  <a:pt x="3819648" y="154153"/>
                </a:lnTo>
                <a:cubicBezTo>
                  <a:pt x="3819648" y="74397"/>
                  <a:pt x="3754992" y="9741"/>
                  <a:pt x="3675236" y="9741"/>
                </a:cubicBezTo>
                <a:lnTo>
                  <a:pt x="157057" y="9741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 570"/>
          <p:cNvSpPr/>
          <p:nvPr/>
        </p:nvSpPr>
        <p:spPr>
          <a:xfrm>
            <a:off x="3308350" y="8515350"/>
            <a:ext cx="3816350" cy="755650"/>
          </a:xfrm>
          <a:custGeom>
            <a:avLst/>
            <a:gdLst>
              <a:gd name="connsiteX0" fmla="*/ 157057 w 3816350"/>
              <a:gd name="connsiteY0" fmla="*/ 14684 h 755650"/>
              <a:gd name="connsiteX1" fmla="*/ 12645 w 3816350"/>
              <a:gd name="connsiteY1" fmla="*/ 159095 h 755650"/>
              <a:gd name="connsiteX2" fmla="*/ 12645 w 3816350"/>
              <a:gd name="connsiteY2" fmla="*/ 622696 h 755650"/>
              <a:gd name="connsiteX3" fmla="*/ 157057 w 3816350"/>
              <a:gd name="connsiteY3" fmla="*/ 767108 h 755650"/>
              <a:gd name="connsiteX4" fmla="*/ 3675236 w 3816350"/>
              <a:gd name="connsiteY4" fmla="*/ 767108 h 755650"/>
              <a:gd name="connsiteX5" fmla="*/ 3819648 w 3816350"/>
              <a:gd name="connsiteY5" fmla="*/ 622696 h 755650"/>
              <a:gd name="connsiteX6" fmla="*/ 3819648 w 3816350"/>
              <a:gd name="connsiteY6" fmla="*/ 159095 h 755650"/>
              <a:gd name="connsiteX7" fmla="*/ 3675236 w 3816350"/>
              <a:gd name="connsiteY7" fmla="*/ 14684 h 755650"/>
              <a:gd name="connsiteX8" fmla="*/ 157057 w 3816350"/>
              <a:gd name="connsiteY8" fmla="*/ 14684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6350" h="755650">
                <a:moveTo>
                  <a:pt x="157057" y="14684"/>
                </a:moveTo>
                <a:cubicBezTo>
                  <a:pt x="77301" y="14684"/>
                  <a:pt x="12645" y="79340"/>
                  <a:pt x="12645" y="159095"/>
                </a:cubicBezTo>
                <a:lnTo>
                  <a:pt x="12645" y="622696"/>
                </a:lnTo>
                <a:cubicBezTo>
                  <a:pt x="12645" y="702452"/>
                  <a:pt x="77301" y="767108"/>
                  <a:pt x="157057" y="767108"/>
                </a:cubicBezTo>
                <a:lnTo>
                  <a:pt x="3675236" y="767108"/>
                </a:lnTo>
                <a:cubicBezTo>
                  <a:pt x="3754992" y="767108"/>
                  <a:pt x="3819648" y="702452"/>
                  <a:pt x="3819648" y="622696"/>
                </a:cubicBezTo>
                <a:lnTo>
                  <a:pt x="3819648" y="159095"/>
                </a:lnTo>
                <a:cubicBezTo>
                  <a:pt x="3819648" y="79340"/>
                  <a:pt x="3754992" y="14684"/>
                  <a:pt x="3675236" y="14684"/>
                </a:cubicBezTo>
                <a:lnTo>
                  <a:pt x="157057" y="14684"/>
                </a:lnTo>
                <a:close/>
              </a:path>
            </a:pathLst>
          </a:custGeom>
          <a:solidFill>
            <a:srgbClr val="DCEE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2" name="Picture 5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712720"/>
            <a:ext cx="182880" cy="198120"/>
          </a:xfrm>
          <a:prstGeom prst="rect">
            <a:avLst/>
          </a:prstGeom>
        </p:spPr>
      </p:pic>
      <p:pic>
        <p:nvPicPr>
          <p:cNvPr id="573" name="Picture 5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2926080"/>
            <a:ext cx="182880" cy="190500"/>
          </a:xfrm>
          <a:prstGeom prst="rect">
            <a:avLst/>
          </a:prstGeom>
        </p:spPr>
      </p:pic>
      <p:pic>
        <p:nvPicPr>
          <p:cNvPr id="574" name="Picture 5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3726179"/>
            <a:ext cx="182880" cy="190500"/>
          </a:xfrm>
          <a:prstGeom prst="rect">
            <a:avLst/>
          </a:prstGeom>
        </p:spPr>
      </p:pic>
      <p:pic>
        <p:nvPicPr>
          <p:cNvPr id="575" name="Picture 5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3931920"/>
            <a:ext cx="182880" cy="182880"/>
          </a:xfrm>
          <a:prstGeom prst="rect">
            <a:avLst/>
          </a:prstGeom>
        </p:spPr>
      </p:pic>
      <p:pic>
        <p:nvPicPr>
          <p:cNvPr id="576" name="Picture 5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4122420"/>
            <a:ext cx="182880" cy="198120"/>
          </a:xfrm>
          <a:prstGeom prst="rect">
            <a:avLst/>
          </a:prstGeom>
        </p:spPr>
      </p:pic>
      <p:pic>
        <p:nvPicPr>
          <p:cNvPr id="577" name="Picture 5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754879"/>
            <a:ext cx="182880" cy="190500"/>
          </a:xfrm>
          <a:prstGeom prst="rect">
            <a:avLst/>
          </a:prstGeom>
        </p:spPr>
      </p:pic>
      <p:pic>
        <p:nvPicPr>
          <p:cNvPr id="578" name="Picture 5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4960620"/>
            <a:ext cx="182880" cy="182880"/>
          </a:xfrm>
          <a:prstGeom prst="rect">
            <a:avLst/>
          </a:prstGeom>
        </p:spPr>
      </p:pic>
      <p:pic>
        <p:nvPicPr>
          <p:cNvPr id="579" name="Picture 5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5722620"/>
            <a:ext cx="182880" cy="198120"/>
          </a:xfrm>
          <a:prstGeom prst="rect">
            <a:avLst/>
          </a:prstGeom>
        </p:spPr>
      </p:pic>
      <p:pic>
        <p:nvPicPr>
          <p:cNvPr id="580" name="Picture 5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5935980"/>
            <a:ext cx="182880" cy="190500"/>
          </a:xfrm>
          <a:prstGeom prst="rect">
            <a:avLst/>
          </a:prstGeom>
        </p:spPr>
      </p:pic>
      <p:pic>
        <p:nvPicPr>
          <p:cNvPr id="581" name="Picture 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6827520"/>
            <a:ext cx="182880" cy="182880"/>
          </a:xfrm>
          <a:prstGeom prst="rect">
            <a:avLst/>
          </a:prstGeom>
        </p:spPr>
      </p:pic>
      <p:pic>
        <p:nvPicPr>
          <p:cNvPr id="582" name="Picture 5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7018020"/>
            <a:ext cx="182880" cy="198120"/>
          </a:xfrm>
          <a:prstGeom prst="rect">
            <a:avLst/>
          </a:prstGeom>
        </p:spPr>
      </p:pic>
      <p:pic>
        <p:nvPicPr>
          <p:cNvPr id="583" name="Picture 5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7871459"/>
            <a:ext cx="182880" cy="182880"/>
          </a:xfrm>
          <a:prstGeom prst="rect">
            <a:avLst/>
          </a:prstGeom>
        </p:spPr>
      </p:pic>
      <p:pic>
        <p:nvPicPr>
          <p:cNvPr id="584" name="Picture 5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" y="8069580"/>
            <a:ext cx="182880" cy="190500"/>
          </a:xfrm>
          <a:prstGeom prst="rect">
            <a:avLst/>
          </a:prstGeom>
        </p:spPr>
      </p:pic>
      <p:pic>
        <p:nvPicPr>
          <p:cNvPr id="585" name="Picture 5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8793480"/>
            <a:ext cx="182880" cy="198120"/>
          </a:xfrm>
          <a:prstGeom prst="rect">
            <a:avLst/>
          </a:prstGeom>
        </p:spPr>
      </p:pic>
      <p:pic>
        <p:nvPicPr>
          <p:cNvPr id="586" name="Picture 5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8999220"/>
            <a:ext cx="182880" cy="198120"/>
          </a:xfrm>
          <a:prstGeom prst="rect">
            <a:avLst/>
          </a:prstGeom>
        </p:spPr>
      </p:pic>
      <p:pic>
        <p:nvPicPr>
          <p:cNvPr id="587" name="Picture 5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0" y="9540240"/>
            <a:ext cx="190500" cy="190500"/>
          </a:xfrm>
          <a:prstGeom prst="rect">
            <a:avLst/>
          </a:prstGeom>
        </p:spPr>
      </p:pic>
      <p:pic>
        <p:nvPicPr>
          <p:cNvPr id="588" name="Picture 5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pic>
        <p:nvPicPr>
          <p:cNvPr id="589" name="Picture 5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10012680"/>
            <a:ext cx="419100" cy="236220"/>
          </a:xfrm>
          <a:prstGeom prst="rect">
            <a:avLst/>
          </a:prstGeom>
        </p:spPr>
      </p:pic>
      <p:pic>
        <p:nvPicPr>
          <p:cNvPr id="590" name="Picture 5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6200" y="10073640"/>
            <a:ext cx="701040" cy="175260"/>
          </a:xfrm>
          <a:prstGeom prst="rect">
            <a:avLst/>
          </a:prstGeom>
        </p:spPr>
      </p:pic>
      <p:pic>
        <p:nvPicPr>
          <p:cNvPr id="591" name="Picture 5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7040" y="10020300"/>
            <a:ext cx="266700" cy="228600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2" name="TextBox 592"/>
          <p:cNvSpPr txBox="1"/>
          <p:nvPr/>
        </p:nvSpPr>
        <p:spPr>
          <a:xfrm>
            <a:off x="518160" y="1725262"/>
            <a:ext cx="6819391" cy="8211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030"/>
              </a:lnSpc>
            </a:pPr>
            <a:endParaRPr lang="en-US" dirty="0"/>
          </a:p>
          <a:p>
            <a:pPr algn="r"/>
            <a:r>
              <a:rPr lang="ar-EG" altLang="zh-CN" sz="1300" b="1" spc="4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هل </a:t>
            </a:r>
            <a:r>
              <a:rPr lang="ar-EG" altLang="zh-CN" sz="1300" b="1" spc="40" dirty="0">
                <a:solidFill>
                  <a:srgbClr val="014D99"/>
                </a:solidFill>
                <a:latin typeface="Times New Roman"/>
                <a:ea typeface="Times New Roman"/>
              </a:rPr>
              <a:t>تخطط في تحديد المحتوى اليومي على التقويم ؟ أنشيء تغريدة وقم بأستخدام هاشتاج شائع </a:t>
            </a:r>
            <a:r>
              <a:rPr lang="ar-EG" altLang="zh-CN" sz="1300" b="1" spc="40" dirty="0" smtClean="0">
                <a:solidFill>
                  <a:srgbClr val="014D99"/>
                </a:solidFill>
                <a:latin typeface="Times New Roman"/>
                <a:ea typeface="Times New Roman"/>
              </a:rPr>
              <a:t>ومتكرر.</a:t>
            </a:r>
            <a:endParaRPr lang="en-US" altLang="zh-CN" sz="1300" b="1" spc="4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algn="r"/>
            <a:r>
              <a:rPr lang="ar-EG" altLang="zh-CN" sz="1300" b="1" spc="44" dirty="0">
                <a:solidFill>
                  <a:srgbClr val="014D99"/>
                </a:solidFill>
                <a:latin typeface="Times New Roman"/>
                <a:ea typeface="Times New Roman"/>
              </a:rPr>
              <a:t>استخدم أفكارنا للإلهام. ثم قم بصياغة استخداماتك الخاصة في أسلوب هاشتاج في المساحة </a:t>
            </a:r>
            <a:r>
              <a:rPr lang="ar-EG" altLang="zh-CN" sz="1300" b="1" spc="4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الفارغة .</a:t>
            </a:r>
            <a:endParaRPr lang="en-US" altLang="zh-CN" sz="1300" b="1" spc="44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algn="r"/>
            <a:endParaRPr lang="en-US" dirty="0"/>
          </a:p>
          <a:p>
            <a:pPr marL="216000" indent="-216000" hangingPunct="0">
              <a:lnSpc>
                <a:spcPct val="127499"/>
              </a:lnSpc>
            </a:pPr>
            <a:r>
              <a:rPr lang="ar-EG" altLang="zh-CN" sz="1400" spc="300" dirty="0">
                <a:solidFill>
                  <a:srgbClr val="014D99"/>
                </a:solidFill>
                <a:latin typeface="Times New Roman"/>
                <a:ea typeface="Times New Roman"/>
              </a:rPr>
              <a:t>الأحد يوم </a:t>
            </a:r>
            <a:r>
              <a:rPr lang="ar-EG" altLang="zh-CN" sz="1400" spc="3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المرح  </a:t>
            </a:r>
            <a:r>
              <a:rPr lang="en-US" altLang="zh-CN" sz="1400" spc="3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#</a:t>
            </a:r>
            <a:r>
              <a:rPr dirty="0" smtClean="0"/>
              <a:t/>
            </a:r>
            <a:br>
              <a:rPr dirty="0" smtClean="0"/>
            </a:br>
            <a:r>
              <a:rPr lang="ar-EG" altLang="zh-CN" sz="1100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أفكار نهاية الأسبوع الأخيرة</a:t>
            </a:r>
          </a:p>
          <a:p>
            <a:pPr marL="216000" indent="-216000" hangingPunct="0">
              <a:lnSpc>
                <a:spcPct val="127499"/>
              </a:lnSpc>
            </a:pPr>
            <a:r>
              <a:rPr lang="ar-EG" altLang="zh-CN" sz="1100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أنشطة </a:t>
            </a:r>
            <a:r>
              <a:rPr lang="ar-EG" altLang="zh-CN" sz="1100" spc="44" dirty="0">
                <a:solidFill>
                  <a:srgbClr val="00ACEE"/>
                </a:solidFill>
                <a:latin typeface="Times New Roman"/>
                <a:ea typeface="Times New Roman"/>
              </a:rPr>
              <a:t>عطلة نهاية الأسبوع </a:t>
            </a:r>
            <a:r>
              <a:rPr lang="ar-EG" altLang="zh-CN" sz="1100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     </a:t>
            </a:r>
            <a:endParaRPr lang="en-US" dirty="0"/>
          </a:p>
          <a:p>
            <a:pPr>
              <a:lnSpc>
                <a:spcPts val="1675"/>
              </a:lnSpc>
            </a:pPr>
            <a:endParaRPr lang="en-US" dirty="0"/>
          </a:p>
          <a:p>
            <a:r>
              <a:rPr lang="ar-EG" altLang="zh-CN" sz="1400" spc="270" dirty="0" smtClean="0">
                <a:solidFill>
                  <a:srgbClr val="014D99"/>
                </a:solidFill>
                <a:latin typeface="Times New Roman"/>
                <a:ea typeface="Times New Roman"/>
              </a:rPr>
              <a:t>#تحفيز </a:t>
            </a:r>
            <a:r>
              <a:rPr lang="ar-EG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يوم </a:t>
            </a:r>
            <a:r>
              <a:rPr lang="ar-EG" altLang="zh-CN" sz="1400" spc="27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</a:t>
            </a:r>
            <a:endParaRPr lang="en-US" altLang="zh-CN" sz="1400" spc="270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r>
              <a:rPr lang="en-US" altLang="zh-CN" sz="1400" spc="270" dirty="0">
                <a:solidFill>
                  <a:srgbClr val="014D99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400" spc="270" dirty="0" smtClean="0">
                <a:solidFill>
                  <a:srgbClr val="014D99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1100" spc="55" dirty="0" smtClean="0">
                <a:solidFill>
                  <a:srgbClr val="00ACEE"/>
                </a:solidFill>
                <a:latin typeface="Times New Roman"/>
                <a:ea typeface="Times New Roman"/>
              </a:rPr>
              <a:t>محتوى عن النهضة</a:t>
            </a:r>
            <a:r>
              <a:rPr dirty="0"/>
              <a:t/>
            </a:r>
            <a:br>
              <a:rPr dirty="0"/>
            </a:br>
            <a:r>
              <a:rPr lang="en-US" dirty="0" smtClean="0"/>
              <a:t>    </a:t>
            </a:r>
            <a:r>
              <a:rPr lang="ar-EG" sz="1100" spc="40" dirty="0" smtClean="0">
                <a:solidFill>
                  <a:srgbClr val="00ACEE"/>
                </a:solidFill>
                <a:latin typeface="Times New Roman"/>
              </a:rPr>
              <a:t>نصائح عن الأنتاجية</a:t>
            </a:r>
            <a:endParaRPr lang="en-US" altLang="zh-CN" sz="1100" spc="40" dirty="0" smtClean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 indent="216000">
              <a:spcBef>
                <a:spcPts val="145"/>
              </a:spcBef>
            </a:pPr>
            <a:r>
              <a:rPr lang="ar-EG" altLang="zh-CN" sz="1100" spc="44" dirty="0">
                <a:solidFill>
                  <a:srgbClr val="00ACEE"/>
                </a:solidFill>
                <a:latin typeface="Times New Roman"/>
                <a:ea typeface="Times New Roman"/>
              </a:rPr>
              <a:t>أتمنى لكم أسبوع العمل مقبل </a:t>
            </a:r>
            <a:r>
              <a:rPr lang="ar-EG" altLang="zh-CN" sz="1100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جيد</a:t>
            </a:r>
          </a:p>
          <a:p>
            <a:pPr indent="216000">
              <a:spcBef>
                <a:spcPts val="145"/>
              </a:spcBef>
            </a:pPr>
            <a:endParaRPr lang="en-US" dirty="0"/>
          </a:p>
          <a:p>
            <a:r>
              <a:rPr lang="ar-EG" altLang="zh-CN" sz="1400" spc="275" dirty="0">
                <a:solidFill>
                  <a:srgbClr val="014D99"/>
                </a:solidFill>
                <a:latin typeface="Times New Roman"/>
                <a:ea typeface="Times New Roman"/>
              </a:rPr>
              <a:t>#يوم الثلاثاء يوم التحول </a:t>
            </a:r>
            <a:endParaRPr lang="en-US" altLang="zh-CN" sz="1400" spc="270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490"/>
              </a:lnSpc>
            </a:pPr>
            <a:endParaRPr lang="en-US" dirty="0"/>
          </a:p>
          <a:p>
            <a:pPr indent="216000"/>
            <a:r>
              <a:rPr lang="ar-EG" altLang="zh-CN" sz="1100" spc="40" dirty="0" smtClean="0">
                <a:solidFill>
                  <a:srgbClr val="00ACEE"/>
                </a:solidFill>
                <a:latin typeface="Times New Roman"/>
                <a:ea typeface="Times New Roman"/>
              </a:rPr>
              <a:t>تطور </a:t>
            </a:r>
            <a:r>
              <a:rPr lang="ar-EG" altLang="zh-CN" sz="1100" spc="40" dirty="0">
                <a:solidFill>
                  <a:srgbClr val="00ACEE"/>
                </a:solidFill>
                <a:latin typeface="Times New Roman"/>
                <a:ea typeface="Times New Roman"/>
              </a:rPr>
              <a:t>العلامة التجارية بمرور </a:t>
            </a:r>
            <a:r>
              <a:rPr lang="ar-EG" altLang="zh-CN" sz="1100" spc="40" dirty="0" smtClean="0">
                <a:solidFill>
                  <a:srgbClr val="00ACEE"/>
                </a:solidFill>
                <a:latin typeface="Times New Roman"/>
                <a:ea typeface="Times New Roman"/>
              </a:rPr>
              <a:t>الوقت</a:t>
            </a:r>
            <a:endParaRPr lang="en-US" altLang="zh-CN" sz="1100" spc="40" dirty="0" smtClean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 indent="216000"/>
            <a:r>
              <a:rPr lang="ar-EG" altLang="zh-CN" sz="1100" spc="60" dirty="0">
                <a:solidFill>
                  <a:srgbClr val="00ACEE"/>
                </a:solidFill>
                <a:latin typeface="Times New Roman"/>
                <a:ea typeface="Times New Roman"/>
              </a:rPr>
              <a:t>قبل وبعد قصص من العملاء</a:t>
            </a:r>
            <a:endParaRPr lang="en-US" dirty="0"/>
          </a:p>
          <a:p>
            <a:pPr>
              <a:lnSpc>
                <a:spcPts val="1589"/>
              </a:lnSpc>
            </a:pPr>
            <a:endParaRPr lang="en-US" dirty="0"/>
          </a:p>
          <a:p>
            <a:r>
              <a:rPr lang="ar-EG" altLang="zh-CN" sz="1400" spc="304" dirty="0">
                <a:solidFill>
                  <a:srgbClr val="014D99"/>
                </a:solidFill>
                <a:latin typeface="Times New Roman"/>
                <a:ea typeface="Times New Roman"/>
              </a:rPr>
              <a:t>#حكمة يوم </a:t>
            </a:r>
            <a:r>
              <a:rPr lang="ar-EG" altLang="zh-CN" sz="1400" spc="30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الأربعاء</a:t>
            </a:r>
            <a:endParaRPr lang="en-US" altLang="zh-CN" sz="1400" spc="304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r>
              <a:rPr lang="en-US" altLang="zh-CN" sz="1100" spc="40" dirty="0" smtClean="0">
                <a:solidFill>
                  <a:srgbClr val="00ACEE"/>
                </a:solidFill>
                <a:latin typeface="Times New Roman"/>
                <a:ea typeface="Times New Roman"/>
              </a:rPr>
              <a:t>  </a:t>
            </a:r>
            <a:r>
              <a:rPr lang="ar-EG" altLang="zh-CN" sz="1100" spc="40" dirty="0">
                <a:solidFill>
                  <a:srgbClr val="00ACEE"/>
                </a:solidFill>
                <a:latin typeface="Times New Roman"/>
                <a:ea typeface="Times New Roman"/>
              </a:rPr>
              <a:t>أفضل الممارسات لمنتجك أو علامتك التجارية</a:t>
            </a:r>
            <a:r>
              <a:rPr dirty="0"/>
              <a:t/>
            </a:r>
            <a:br>
              <a:rPr dirty="0"/>
            </a:br>
            <a:r>
              <a:rPr lang="en-US" dirty="0" smtClean="0"/>
              <a:t>  </a:t>
            </a:r>
            <a:r>
              <a:rPr lang="ar-EG" altLang="zh-CN" sz="1100" spc="55" dirty="0">
                <a:solidFill>
                  <a:srgbClr val="00ACEE"/>
                </a:solidFill>
                <a:latin typeface="Times New Roman"/>
                <a:ea typeface="Times New Roman"/>
              </a:rPr>
              <a:t>أنشطة أيام </a:t>
            </a:r>
            <a:r>
              <a:rPr lang="ar-EG" altLang="zh-CN" sz="1100" spc="55" dirty="0" smtClean="0">
                <a:solidFill>
                  <a:srgbClr val="00ACEE"/>
                </a:solidFill>
                <a:latin typeface="Times New Roman"/>
                <a:ea typeface="Times New Roman"/>
              </a:rPr>
              <a:t>الأسبوع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05"/>
              </a:lnSpc>
            </a:pPr>
            <a:endParaRPr lang="en-US" dirty="0" smtClean="0"/>
          </a:p>
          <a:p>
            <a:pPr marL="216000" hangingPunct="0">
              <a:lnSpc>
                <a:spcPct val="120833"/>
              </a:lnSpc>
              <a:spcBef>
                <a:spcPts val="350"/>
              </a:spcBef>
            </a:pPr>
            <a:r>
              <a:rPr lang="ar-EG" altLang="zh-CN" sz="1400" spc="44" dirty="0">
                <a:solidFill>
                  <a:schemeClr val="tx2"/>
                </a:solidFill>
                <a:latin typeface="Times New Roman"/>
                <a:ea typeface="Times New Roman"/>
              </a:rPr>
              <a:t>#ذكريات يوم الخميس</a:t>
            </a:r>
            <a:endParaRPr lang="en-US" altLang="zh-CN" sz="1400" spc="44" dirty="0" smtClean="0">
              <a:solidFill>
                <a:schemeClr val="tx2"/>
              </a:solidFill>
              <a:latin typeface="Times New Roman"/>
              <a:ea typeface="Times New Roman"/>
            </a:endParaRPr>
          </a:p>
          <a:p>
            <a:pPr marL="216000" hangingPunct="0">
              <a:lnSpc>
                <a:spcPct val="120833"/>
              </a:lnSpc>
              <a:spcBef>
                <a:spcPts val="350"/>
              </a:spcBef>
            </a:pPr>
            <a:r>
              <a:rPr lang="ar-EG" altLang="zh-CN" sz="1100" spc="44" dirty="0">
                <a:solidFill>
                  <a:srgbClr val="00ACEE"/>
                </a:solidFill>
                <a:latin typeface="Times New Roman"/>
                <a:ea typeface="Times New Roman"/>
              </a:rPr>
              <a:t>الأوائل المهمة لشركتك</a:t>
            </a:r>
            <a:r>
              <a:rPr dirty="0" smtClean="0"/>
              <a:t/>
            </a:r>
            <a:br>
              <a:rPr dirty="0" smtClean="0"/>
            </a:br>
            <a:r>
              <a:rPr lang="ar-EG" altLang="zh-CN" sz="1100" spc="60" dirty="0">
                <a:solidFill>
                  <a:srgbClr val="00ACEE"/>
                </a:solidFill>
                <a:latin typeface="Times New Roman"/>
                <a:ea typeface="Times New Roman"/>
              </a:rPr>
              <a:t>حقائق ممتعة عن ماضي </a:t>
            </a:r>
            <a:r>
              <a:rPr lang="ar-EG" altLang="zh-CN" sz="1100" spc="60" dirty="0" smtClean="0">
                <a:solidFill>
                  <a:srgbClr val="00ACEE"/>
                </a:solidFill>
                <a:latin typeface="Times New Roman"/>
                <a:ea typeface="Times New Roman"/>
              </a:rPr>
              <a:t>شركتك</a:t>
            </a:r>
          </a:p>
          <a:p>
            <a:pPr marL="216000" hangingPunct="0">
              <a:lnSpc>
                <a:spcPct val="120833"/>
              </a:lnSpc>
              <a:spcBef>
                <a:spcPts val="350"/>
              </a:spcBef>
            </a:pPr>
            <a:endParaRPr lang="en-US" dirty="0"/>
          </a:p>
          <a:p>
            <a:pPr>
              <a:lnSpc>
                <a:spcPts val="1025"/>
              </a:lnSpc>
            </a:pPr>
            <a:endParaRPr lang="en-US" dirty="0"/>
          </a:p>
          <a:p>
            <a:pPr marL="216000" hangingPunct="0">
              <a:lnSpc>
                <a:spcPct val="120833"/>
              </a:lnSpc>
              <a:spcBef>
                <a:spcPts val="350"/>
              </a:spcBef>
            </a:pPr>
            <a:r>
              <a:rPr lang="ar-EG" altLang="zh-CN" sz="1400" spc="44" dirty="0">
                <a:solidFill>
                  <a:schemeClr val="tx2"/>
                </a:solidFill>
                <a:latin typeface="Times New Roman"/>
                <a:ea typeface="Times New Roman"/>
              </a:rPr>
              <a:t>#شعوريوم الجمعة</a:t>
            </a:r>
            <a:endParaRPr lang="en-US" altLang="zh-CN" sz="1400" spc="44" dirty="0" smtClean="0">
              <a:solidFill>
                <a:schemeClr val="tx2"/>
              </a:solidFill>
              <a:latin typeface="Times New Roman"/>
              <a:ea typeface="Times New Roman"/>
            </a:endParaRPr>
          </a:p>
          <a:p>
            <a:pPr marL="216000" hangingPunct="0">
              <a:lnSpc>
                <a:spcPct val="120833"/>
              </a:lnSpc>
              <a:spcBef>
                <a:spcPts val="350"/>
              </a:spcBef>
            </a:pPr>
            <a:r>
              <a:rPr lang="ar-EG" altLang="zh-CN" sz="1100" spc="44" dirty="0">
                <a:solidFill>
                  <a:srgbClr val="00ACEE"/>
                </a:solidFill>
                <a:latin typeface="Times New Roman"/>
                <a:ea typeface="Times New Roman"/>
              </a:rPr>
              <a:t>خططك لعطلة نهاية الأسبوع</a:t>
            </a:r>
            <a:r>
              <a:rPr dirty="0"/>
              <a:t/>
            </a:r>
            <a:br>
              <a:rPr dirty="0"/>
            </a:br>
            <a:r>
              <a:rPr lang="ar-EG" altLang="zh-CN" sz="1100" spc="5" dirty="0" smtClean="0">
                <a:solidFill>
                  <a:srgbClr val="00ACEE"/>
                </a:solidFill>
                <a:latin typeface="Times New Roman"/>
                <a:ea typeface="Times New Roman"/>
              </a:rPr>
              <a:t>صورمتحركة او فيديو قصير مضحك</a:t>
            </a:r>
            <a:endParaRPr lang="en-US" altLang="zh-CN" sz="1100" spc="10" dirty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14"/>
              </a:lnSpc>
            </a:pPr>
            <a:endParaRPr lang="en-US" dirty="0"/>
          </a:p>
          <a:p>
            <a:r>
              <a:rPr lang="ar-EG" altLang="zh-CN" sz="1400" spc="309" dirty="0">
                <a:solidFill>
                  <a:srgbClr val="014D99"/>
                </a:solidFill>
                <a:latin typeface="Times New Roman"/>
                <a:ea typeface="Times New Roman"/>
              </a:rPr>
              <a:t>#يوم السبت يوم </a:t>
            </a:r>
            <a:r>
              <a:rPr lang="ar-EG" altLang="zh-CN" sz="1400" spc="30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القطط </a:t>
            </a:r>
            <a:endParaRPr lang="en-US" dirty="0"/>
          </a:p>
          <a:p>
            <a:pPr indent="216000">
              <a:spcBef>
                <a:spcPts val="275"/>
              </a:spcBef>
            </a:pPr>
            <a:r>
              <a:rPr lang="ar-EG" altLang="zh-CN" sz="1100" spc="69" dirty="0">
                <a:solidFill>
                  <a:srgbClr val="00ACEE"/>
                </a:solidFill>
                <a:latin typeface="Times New Roman"/>
                <a:ea typeface="Times New Roman"/>
              </a:rPr>
              <a:t>الحيوانات الأليفة في المكتب</a:t>
            </a:r>
            <a:endParaRPr lang="en-US" altLang="zh-CN" sz="1100" spc="69" dirty="0" smtClean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 indent="216000">
              <a:spcBef>
                <a:spcPts val="275"/>
              </a:spcBef>
            </a:pPr>
            <a:r>
              <a:rPr lang="ar-EG" altLang="zh-CN" sz="1100" spc="69" dirty="0">
                <a:solidFill>
                  <a:srgbClr val="00ACEE"/>
                </a:solidFill>
                <a:latin typeface="Times New Roman"/>
                <a:ea typeface="Times New Roman"/>
              </a:rPr>
              <a:t>المحتوى الذي ينشئه المستخدمون للحيوانات الأليفة مع منتجك</a:t>
            </a:r>
            <a:endParaRPr lang="en-US" dirty="0"/>
          </a:p>
          <a:p>
            <a:pPr>
              <a:lnSpc>
                <a:spcPts val="1860"/>
              </a:lnSpc>
            </a:pPr>
            <a:endParaRPr lang="en-US" dirty="0"/>
          </a:p>
          <a:p>
            <a:pPr indent="2168479"/>
            <a:endParaRPr lang="ar-EG" altLang="zh-CN" sz="1000" b="1" spc="4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2168479"/>
            <a:r>
              <a:rPr lang="ar-EG" altLang="zh-CN" sz="1000" b="1" u="sng" spc="40" dirty="0">
                <a:solidFill>
                  <a:srgbClr val="1818EC"/>
                </a:solidFill>
                <a:latin typeface="Times New Roman"/>
                <a:ea typeface="Times New Roman"/>
              </a:rPr>
              <a:t>انقر</a:t>
            </a:r>
            <a:r>
              <a:rPr lang="ar-EG" altLang="zh-CN" sz="1000" b="1" spc="40" dirty="0">
                <a:solidFill>
                  <a:srgbClr val="1C9AEE"/>
                </a:solidFill>
                <a:latin typeface="Times New Roman"/>
                <a:ea typeface="Times New Roman"/>
              </a:rPr>
              <a:t> لتنزيل المزيد من أوراق العمل</a:t>
            </a:r>
          </a:p>
        </p:txBody>
      </p:sp>
      <p:sp>
        <p:nvSpPr>
          <p:cNvPr id="3" name="Rectangle 2"/>
          <p:cNvSpPr/>
          <p:nvPr/>
        </p:nvSpPr>
        <p:spPr>
          <a:xfrm>
            <a:off x="2698115" y="-108427"/>
            <a:ext cx="37782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ar-EG" dirty="0"/>
          </a:p>
          <a:p>
            <a:r>
              <a:rPr lang="ar-EG" sz="3600" dirty="0">
                <a:solidFill>
                  <a:schemeClr val="bg1"/>
                </a:solidFill>
              </a:rPr>
              <a:t>رفع هاشتاج خلال 24 ساعة على مدار الأسبوع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Freeform 593"/>
          <p:cNvSpPr/>
          <p:nvPr/>
        </p:nvSpPr>
        <p:spPr>
          <a:xfrm>
            <a:off x="1111250" y="2584450"/>
            <a:ext cx="2406650" cy="1771650"/>
          </a:xfrm>
          <a:custGeom>
            <a:avLst/>
            <a:gdLst>
              <a:gd name="connsiteX0" fmla="*/ 165900 w 2406650"/>
              <a:gd name="connsiteY0" fmla="*/ 15867 h 1771650"/>
              <a:gd name="connsiteX1" fmla="*/ 13500 w 2406650"/>
              <a:gd name="connsiteY1" fmla="*/ 168267 h 1771650"/>
              <a:gd name="connsiteX2" fmla="*/ 13500 w 2406650"/>
              <a:gd name="connsiteY2" fmla="*/ 1621121 h 1771650"/>
              <a:gd name="connsiteX3" fmla="*/ 165900 w 2406650"/>
              <a:gd name="connsiteY3" fmla="*/ 1773521 h 1771650"/>
              <a:gd name="connsiteX4" fmla="*/ 2264003 w 2406650"/>
              <a:gd name="connsiteY4" fmla="*/ 1773521 h 1771650"/>
              <a:gd name="connsiteX5" fmla="*/ 2416403 w 2406650"/>
              <a:gd name="connsiteY5" fmla="*/ 1621121 h 1771650"/>
              <a:gd name="connsiteX6" fmla="*/ 2416403 w 2406650"/>
              <a:gd name="connsiteY6" fmla="*/ 168267 h 1771650"/>
              <a:gd name="connsiteX7" fmla="*/ 2264003 w 2406650"/>
              <a:gd name="connsiteY7" fmla="*/ 15867 h 1771650"/>
              <a:gd name="connsiteX8" fmla="*/ 165900 w 2406650"/>
              <a:gd name="connsiteY8" fmla="*/ 15867 h 1771650"/>
              <a:gd name="connsiteX9" fmla="*/ 165900 w 2406650"/>
              <a:gd name="connsiteY9" fmla="*/ 15867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6650" h="1771650">
                <a:moveTo>
                  <a:pt x="165900" y="15867"/>
                </a:moveTo>
                <a:cubicBezTo>
                  <a:pt x="81737" y="15867"/>
                  <a:pt x="13500" y="84129"/>
                  <a:pt x="13500" y="168267"/>
                </a:cubicBezTo>
                <a:lnTo>
                  <a:pt x="13500" y="1621121"/>
                </a:lnTo>
                <a:cubicBezTo>
                  <a:pt x="13500" y="1705259"/>
                  <a:pt x="81737" y="1773521"/>
                  <a:pt x="165900" y="1773521"/>
                </a:cubicBezTo>
                <a:lnTo>
                  <a:pt x="2264003" y="1773521"/>
                </a:lnTo>
                <a:cubicBezTo>
                  <a:pt x="2348166" y="1773521"/>
                  <a:pt x="2416403" y="1705259"/>
                  <a:pt x="2416403" y="1621121"/>
                </a:cubicBezTo>
                <a:lnTo>
                  <a:pt x="2416403" y="168267"/>
                </a:lnTo>
                <a:cubicBezTo>
                  <a:pt x="2416403" y="84129"/>
                  <a:pt x="2348166" y="15867"/>
                  <a:pt x="2264003" y="15867"/>
                </a:cubicBezTo>
                <a:lnTo>
                  <a:pt x="165900" y="15867"/>
                </a:lnTo>
                <a:lnTo>
                  <a:pt x="165900" y="15867"/>
                </a:lnTo>
                <a:close/>
              </a:path>
            </a:pathLst>
          </a:custGeom>
          <a:solidFill>
            <a:srgbClr val="0000EE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 594"/>
          <p:cNvSpPr/>
          <p:nvPr/>
        </p:nvSpPr>
        <p:spPr>
          <a:xfrm>
            <a:off x="1111250" y="4908550"/>
            <a:ext cx="2406650" cy="1771650"/>
          </a:xfrm>
          <a:custGeom>
            <a:avLst/>
            <a:gdLst>
              <a:gd name="connsiteX0" fmla="*/ 165900 w 2406650"/>
              <a:gd name="connsiteY0" fmla="*/ 17851 h 1771650"/>
              <a:gd name="connsiteX1" fmla="*/ 13500 w 2406650"/>
              <a:gd name="connsiteY1" fmla="*/ 170251 h 1771650"/>
              <a:gd name="connsiteX2" fmla="*/ 13500 w 2406650"/>
              <a:gd name="connsiteY2" fmla="*/ 1623106 h 1771650"/>
              <a:gd name="connsiteX3" fmla="*/ 165900 w 2406650"/>
              <a:gd name="connsiteY3" fmla="*/ 1775505 h 1771650"/>
              <a:gd name="connsiteX4" fmla="*/ 2264003 w 2406650"/>
              <a:gd name="connsiteY4" fmla="*/ 1775505 h 1771650"/>
              <a:gd name="connsiteX5" fmla="*/ 2416403 w 2406650"/>
              <a:gd name="connsiteY5" fmla="*/ 1623106 h 1771650"/>
              <a:gd name="connsiteX6" fmla="*/ 2416403 w 2406650"/>
              <a:gd name="connsiteY6" fmla="*/ 170251 h 1771650"/>
              <a:gd name="connsiteX7" fmla="*/ 2264003 w 2406650"/>
              <a:gd name="connsiteY7" fmla="*/ 17851 h 1771650"/>
              <a:gd name="connsiteX8" fmla="*/ 165900 w 2406650"/>
              <a:gd name="connsiteY8" fmla="*/ 17851 h 1771650"/>
              <a:gd name="connsiteX9" fmla="*/ 165900 w 2406650"/>
              <a:gd name="connsiteY9" fmla="*/ 17851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6650" h="1771650">
                <a:moveTo>
                  <a:pt x="165900" y="17851"/>
                </a:moveTo>
                <a:cubicBezTo>
                  <a:pt x="81737" y="17851"/>
                  <a:pt x="13500" y="86113"/>
                  <a:pt x="13500" y="170251"/>
                </a:cubicBezTo>
                <a:lnTo>
                  <a:pt x="13500" y="1623106"/>
                </a:lnTo>
                <a:cubicBezTo>
                  <a:pt x="13500" y="1707243"/>
                  <a:pt x="81737" y="1775505"/>
                  <a:pt x="165900" y="1775505"/>
                </a:cubicBezTo>
                <a:lnTo>
                  <a:pt x="2264003" y="1775505"/>
                </a:lnTo>
                <a:cubicBezTo>
                  <a:pt x="2348166" y="1775505"/>
                  <a:pt x="2416403" y="1707243"/>
                  <a:pt x="2416403" y="1623106"/>
                </a:cubicBezTo>
                <a:lnTo>
                  <a:pt x="2416403" y="170251"/>
                </a:lnTo>
                <a:cubicBezTo>
                  <a:pt x="2416403" y="86113"/>
                  <a:pt x="2348166" y="17851"/>
                  <a:pt x="2264003" y="17851"/>
                </a:cubicBezTo>
                <a:lnTo>
                  <a:pt x="165900" y="17851"/>
                </a:lnTo>
                <a:lnTo>
                  <a:pt x="165900" y="178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Freeform 595"/>
          <p:cNvSpPr/>
          <p:nvPr/>
        </p:nvSpPr>
        <p:spPr>
          <a:xfrm>
            <a:off x="4032250" y="2584450"/>
            <a:ext cx="2406650" cy="1771650"/>
          </a:xfrm>
          <a:custGeom>
            <a:avLst/>
            <a:gdLst>
              <a:gd name="connsiteX0" fmla="*/ 161611 w 2406650"/>
              <a:gd name="connsiteY0" fmla="*/ 15867 h 1771650"/>
              <a:gd name="connsiteX1" fmla="*/ 9211 w 2406650"/>
              <a:gd name="connsiteY1" fmla="*/ 168267 h 1771650"/>
              <a:gd name="connsiteX2" fmla="*/ 9211 w 2406650"/>
              <a:gd name="connsiteY2" fmla="*/ 1621121 h 1771650"/>
              <a:gd name="connsiteX3" fmla="*/ 161611 w 2406650"/>
              <a:gd name="connsiteY3" fmla="*/ 1773521 h 1771650"/>
              <a:gd name="connsiteX4" fmla="*/ 2259714 w 2406650"/>
              <a:gd name="connsiteY4" fmla="*/ 1773521 h 1771650"/>
              <a:gd name="connsiteX5" fmla="*/ 2412114 w 2406650"/>
              <a:gd name="connsiteY5" fmla="*/ 1621121 h 1771650"/>
              <a:gd name="connsiteX6" fmla="*/ 2412114 w 2406650"/>
              <a:gd name="connsiteY6" fmla="*/ 168267 h 1771650"/>
              <a:gd name="connsiteX7" fmla="*/ 2259714 w 2406650"/>
              <a:gd name="connsiteY7" fmla="*/ 15867 h 1771650"/>
              <a:gd name="connsiteX8" fmla="*/ 161611 w 2406650"/>
              <a:gd name="connsiteY8" fmla="*/ 15867 h 1771650"/>
              <a:gd name="connsiteX9" fmla="*/ 161611 w 2406650"/>
              <a:gd name="connsiteY9" fmla="*/ 15867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6650" h="1771650">
                <a:moveTo>
                  <a:pt x="161611" y="15867"/>
                </a:moveTo>
                <a:cubicBezTo>
                  <a:pt x="77448" y="15867"/>
                  <a:pt x="9211" y="84129"/>
                  <a:pt x="9211" y="168267"/>
                </a:cubicBezTo>
                <a:lnTo>
                  <a:pt x="9211" y="1621121"/>
                </a:lnTo>
                <a:cubicBezTo>
                  <a:pt x="9211" y="1705259"/>
                  <a:pt x="77448" y="1773521"/>
                  <a:pt x="161611" y="1773521"/>
                </a:cubicBezTo>
                <a:lnTo>
                  <a:pt x="2259714" y="1773521"/>
                </a:lnTo>
                <a:cubicBezTo>
                  <a:pt x="2343877" y="1773521"/>
                  <a:pt x="2412114" y="1705259"/>
                  <a:pt x="2412114" y="1621121"/>
                </a:cubicBezTo>
                <a:lnTo>
                  <a:pt x="2412114" y="168267"/>
                </a:lnTo>
                <a:cubicBezTo>
                  <a:pt x="2412114" y="84129"/>
                  <a:pt x="2343877" y="15867"/>
                  <a:pt x="2259714" y="15867"/>
                </a:cubicBezTo>
                <a:lnTo>
                  <a:pt x="161611" y="15867"/>
                </a:lnTo>
                <a:lnTo>
                  <a:pt x="161611" y="1586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Freeform 596"/>
          <p:cNvSpPr/>
          <p:nvPr/>
        </p:nvSpPr>
        <p:spPr>
          <a:xfrm>
            <a:off x="4032250" y="4908550"/>
            <a:ext cx="2406650" cy="1771650"/>
          </a:xfrm>
          <a:custGeom>
            <a:avLst/>
            <a:gdLst>
              <a:gd name="connsiteX0" fmla="*/ 161611 w 2406650"/>
              <a:gd name="connsiteY0" fmla="*/ 17851 h 1771650"/>
              <a:gd name="connsiteX1" fmla="*/ 9211 w 2406650"/>
              <a:gd name="connsiteY1" fmla="*/ 170251 h 1771650"/>
              <a:gd name="connsiteX2" fmla="*/ 9211 w 2406650"/>
              <a:gd name="connsiteY2" fmla="*/ 1623106 h 1771650"/>
              <a:gd name="connsiteX3" fmla="*/ 161611 w 2406650"/>
              <a:gd name="connsiteY3" fmla="*/ 1775505 h 1771650"/>
              <a:gd name="connsiteX4" fmla="*/ 2259714 w 2406650"/>
              <a:gd name="connsiteY4" fmla="*/ 1775505 h 1771650"/>
              <a:gd name="connsiteX5" fmla="*/ 2412114 w 2406650"/>
              <a:gd name="connsiteY5" fmla="*/ 1623106 h 1771650"/>
              <a:gd name="connsiteX6" fmla="*/ 2412114 w 2406650"/>
              <a:gd name="connsiteY6" fmla="*/ 170251 h 1771650"/>
              <a:gd name="connsiteX7" fmla="*/ 2259714 w 2406650"/>
              <a:gd name="connsiteY7" fmla="*/ 17851 h 1771650"/>
              <a:gd name="connsiteX8" fmla="*/ 161611 w 2406650"/>
              <a:gd name="connsiteY8" fmla="*/ 17851 h 1771650"/>
              <a:gd name="connsiteX9" fmla="*/ 161611 w 2406650"/>
              <a:gd name="connsiteY9" fmla="*/ 17851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6650" h="1771650">
                <a:moveTo>
                  <a:pt x="161611" y="17851"/>
                </a:moveTo>
                <a:cubicBezTo>
                  <a:pt x="77448" y="17851"/>
                  <a:pt x="9211" y="86113"/>
                  <a:pt x="9211" y="170251"/>
                </a:cubicBezTo>
                <a:lnTo>
                  <a:pt x="9211" y="1623106"/>
                </a:lnTo>
                <a:cubicBezTo>
                  <a:pt x="9211" y="1707243"/>
                  <a:pt x="77448" y="1775505"/>
                  <a:pt x="161611" y="1775505"/>
                </a:cubicBezTo>
                <a:lnTo>
                  <a:pt x="2259714" y="1775505"/>
                </a:lnTo>
                <a:cubicBezTo>
                  <a:pt x="2343877" y="1775505"/>
                  <a:pt x="2412114" y="1707243"/>
                  <a:pt x="2412114" y="1623106"/>
                </a:cubicBezTo>
                <a:lnTo>
                  <a:pt x="2412114" y="170251"/>
                </a:lnTo>
                <a:cubicBezTo>
                  <a:pt x="2412114" y="86113"/>
                  <a:pt x="2343877" y="17851"/>
                  <a:pt x="2259714" y="17851"/>
                </a:cubicBezTo>
                <a:lnTo>
                  <a:pt x="161611" y="17851"/>
                </a:lnTo>
                <a:lnTo>
                  <a:pt x="161611" y="1785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Freeform 597"/>
          <p:cNvSpPr/>
          <p:nvPr/>
        </p:nvSpPr>
        <p:spPr>
          <a:xfrm>
            <a:off x="4438650" y="3181350"/>
            <a:ext cx="1593850" cy="285750"/>
          </a:xfrm>
          <a:custGeom>
            <a:avLst/>
            <a:gdLst>
              <a:gd name="connsiteX0" fmla="*/ 152949 w 1593850"/>
              <a:gd name="connsiteY0" fmla="*/ 9777 h 285750"/>
              <a:gd name="connsiteX1" fmla="*/ 12119 w 1593850"/>
              <a:gd name="connsiteY1" fmla="*/ 150607 h 285750"/>
              <a:gd name="connsiteX2" fmla="*/ 152949 w 1593850"/>
              <a:gd name="connsiteY2" fmla="*/ 291425 h 285750"/>
              <a:gd name="connsiteX3" fmla="*/ 1464974 w 1593850"/>
              <a:gd name="connsiteY3" fmla="*/ 291425 h 285750"/>
              <a:gd name="connsiteX4" fmla="*/ 1605804 w 1593850"/>
              <a:gd name="connsiteY4" fmla="*/ 150607 h 285750"/>
              <a:gd name="connsiteX5" fmla="*/ 1464974 w 1593850"/>
              <a:gd name="connsiteY5" fmla="*/ 9777 h 285750"/>
              <a:gd name="connsiteX6" fmla="*/ 152949 w 1593850"/>
              <a:gd name="connsiteY6" fmla="*/ 9777 h 285750"/>
              <a:gd name="connsiteX7" fmla="*/ 152949 w 1593850"/>
              <a:gd name="connsiteY7" fmla="*/ 977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85750">
                <a:moveTo>
                  <a:pt x="152949" y="9777"/>
                </a:moveTo>
                <a:cubicBezTo>
                  <a:pt x="75175" y="9777"/>
                  <a:pt x="12119" y="72833"/>
                  <a:pt x="12119" y="150607"/>
                </a:cubicBezTo>
                <a:cubicBezTo>
                  <a:pt x="12119" y="228382"/>
                  <a:pt x="75175" y="291425"/>
                  <a:pt x="152949" y="291425"/>
                </a:cubicBezTo>
                <a:lnTo>
                  <a:pt x="1464974" y="291425"/>
                </a:lnTo>
                <a:cubicBezTo>
                  <a:pt x="1542748" y="291425"/>
                  <a:pt x="1605804" y="228382"/>
                  <a:pt x="1605804" y="150607"/>
                </a:cubicBezTo>
                <a:cubicBezTo>
                  <a:pt x="1605804" y="72833"/>
                  <a:pt x="1542748" y="9777"/>
                  <a:pt x="1464974" y="9777"/>
                </a:cubicBezTo>
                <a:lnTo>
                  <a:pt x="152949" y="9777"/>
                </a:lnTo>
                <a:lnTo>
                  <a:pt x="152949" y="977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8"/>
          <p:cNvSpPr/>
          <p:nvPr/>
        </p:nvSpPr>
        <p:spPr>
          <a:xfrm>
            <a:off x="4438650" y="5505450"/>
            <a:ext cx="1593850" cy="285750"/>
          </a:xfrm>
          <a:custGeom>
            <a:avLst/>
            <a:gdLst>
              <a:gd name="connsiteX0" fmla="*/ 152949 w 1593850"/>
              <a:gd name="connsiteY0" fmla="*/ 11806 h 285750"/>
              <a:gd name="connsiteX1" fmla="*/ 12119 w 1593850"/>
              <a:gd name="connsiteY1" fmla="*/ 152636 h 285750"/>
              <a:gd name="connsiteX2" fmla="*/ 152949 w 1593850"/>
              <a:gd name="connsiteY2" fmla="*/ 293454 h 285750"/>
              <a:gd name="connsiteX3" fmla="*/ 1464974 w 1593850"/>
              <a:gd name="connsiteY3" fmla="*/ 293454 h 285750"/>
              <a:gd name="connsiteX4" fmla="*/ 1605804 w 1593850"/>
              <a:gd name="connsiteY4" fmla="*/ 152636 h 285750"/>
              <a:gd name="connsiteX5" fmla="*/ 1464974 w 1593850"/>
              <a:gd name="connsiteY5" fmla="*/ 11806 h 285750"/>
              <a:gd name="connsiteX6" fmla="*/ 152949 w 1593850"/>
              <a:gd name="connsiteY6" fmla="*/ 11806 h 285750"/>
              <a:gd name="connsiteX7" fmla="*/ 152949 w 1593850"/>
              <a:gd name="connsiteY7" fmla="*/ 11806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85750">
                <a:moveTo>
                  <a:pt x="152949" y="11806"/>
                </a:moveTo>
                <a:cubicBezTo>
                  <a:pt x="75175" y="11806"/>
                  <a:pt x="12119" y="74862"/>
                  <a:pt x="12119" y="152636"/>
                </a:cubicBezTo>
                <a:cubicBezTo>
                  <a:pt x="12119" y="230411"/>
                  <a:pt x="75175" y="293454"/>
                  <a:pt x="152949" y="293454"/>
                </a:cubicBezTo>
                <a:lnTo>
                  <a:pt x="1464974" y="293454"/>
                </a:lnTo>
                <a:cubicBezTo>
                  <a:pt x="1542748" y="293454"/>
                  <a:pt x="1605804" y="230411"/>
                  <a:pt x="1605804" y="152636"/>
                </a:cubicBezTo>
                <a:cubicBezTo>
                  <a:pt x="1605804" y="74862"/>
                  <a:pt x="1542748" y="11806"/>
                  <a:pt x="1464974" y="11806"/>
                </a:cubicBezTo>
                <a:lnTo>
                  <a:pt x="152949" y="11806"/>
                </a:lnTo>
                <a:lnTo>
                  <a:pt x="152949" y="1180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/>
          <p:cNvSpPr/>
          <p:nvPr/>
        </p:nvSpPr>
        <p:spPr>
          <a:xfrm>
            <a:off x="1568450" y="3181350"/>
            <a:ext cx="1606550" cy="285750"/>
          </a:xfrm>
          <a:custGeom>
            <a:avLst/>
            <a:gdLst>
              <a:gd name="connsiteX0" fmla="*/ 158337 w 1606550"/>
              <a:gd name="connsiteY0" fmla="*/ 9777 h 285750"/>
              <a:gd name="connsiteX1" fmla="*/ 17506 w 1606550"/>
              <a:gd name="connsiteY1" fmla="*/ 150607 h 285750"/>
              <a:gd name="connsiteX2" fmla="*/ 158337 w 1606550"/>
              <a:gd name="connsiteY2" fmla="*/ 291425 h 285750"/>
              <a:gd name="connsiteX3" fmla="*/ 1470361 w 1606550"/>
              <a:gd name="connsiteY3" fmla="*/ 291425 h 285750"/>
              <a:gd name="connsiteX4" fmla="*/ 1611191 w 1606550"/>
              <a:gd name="connsiteY4" fmla="*/ 150607 h 285750"/>
              <a:gd name="connsiteX5" fmla="*/ 1470361 w 1606550"/>
              <a:gd name="connsiteY5" fmla="*/ 9777 h 285750"/>
              <a:gd name="connsiteX6" fmla="*/ 158337 w 1606550"/>
              <a:gd name="connsiteY6" fmla="*/ 9777 h 285750"/>
              <a:gd name="connsiteX7" fmla="*/ 158337 w 1606550"/>
              <a:gd name="connsiteY7" fmla="*/ 977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8337" y="9777"/>
                </a:moveTo>
                <a:cubicBezTo>
                  <a:pt x="80562" y="9777"/>
                  <a:pt x="17506" y="72833"/>
                  <a:pt x="17506" y="150607"/>
                </a:cubicBezTo>
                <a:cubicBezTo>
                  <a:pt x="17506" y="228382"/>
                  <a:pt x="80562" y="291425"/>
                  <a:pt x="158337" y="291425"/>
                </a:cubicBezTo>
                <a:lnTo>
                  <a:pt x="1470361" y="291425"/>
                </a:lnTo>
                <a:cubicBezTo>
                  <a:pt x="1548136" y="291425"/>
                  <a:pt x="1611191" y="228382"/>
                  <a:pt x="1611191" y="150607"/>
                </a:cubicBezTo>
                <a:cubicBezTo>
                  <a:pt x="1611191" y="72833"/>
                  <a:pt x="1548136" y="9777"/>
                  <a:pt x="1470361" y="9777"/>
                </a:cubicBezTo>
                <a:lnTo>
                  <a:pt x="158337" y="9777"/>
                </a:lnTo>
                <a:lnTo>
                  <a:pt x="158337" y="9777"/>
                </a:lnTo>
                <a:close/>
              </a:path>
            </a:pathLst>
          </a:custGeom>
          <a:solidFill>
            <a:srgbClr val="0000FB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/>
          <p:cNvSpPr/>
          <p:nvPr/>
        </p:nvSpPr>
        <p:spPr>
          <a:xfrm>
            <a:off x="1568450" y="5505450"/>
            <a:ext cx="1606550" cy="285750"/>
          </a:xfrm>
          <a:custGeom>
            <a:avLst/>
            <a:gdLst>
              <a:gd name="connsiteX0" fmla="*/ 158337 w 1606550"/>
              <a:gd name="connsiteY0" fmla="*/ 11806 h 285750"/>
              <a:gd name="connsiteX1" fmla="*/ 17506 w 1606550"/>
              <a:gd name="connsiteY1" fmla="*/ 152636 h 285750"/>
              <a:gd name="connsiteX2" fmla="*/ 158337 w 1606550"/>
              <a:gd name="connsiteY2" fmla="*/ 293454 h 285750"/>
              <a:gd name="connsiteX3" fmla="*/ 1470361 w 1606550"/>
              <a:gd name="connsiteY3" fmla="*/ 293454 h 285750"/>
              <a:gd name="connsiteX4" fmla="*/ 1611191 w 1606550"/>
              <a:gd name="connsiteY4" fmla="*/ 152636 h 285750"/>
              <a:gd name="connsiteX5" fmla="*/ 1470361 w 1606550"/>
              <a:gd name="connsiteY5" fmla="*/ 11806 h 285750"/>
              <a:gd name="connsiteX6" fmla="*/ 158337 w 1606550"/>
              <a:gd name="connsiteY6" fmla="*/ 11806 h 285750"/>
              <a:gd name="connsiteX7" fmla="*/ 158337 w 1606550"/>
              <a:gd name="connsiteY7" fmla="*/ 11806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8337" y="11806"/>
                </a:moveTo>
                <a:cubicBezTo>
                  <a:pt x="80562" y="11806"/>
                  <a:pt x="17506" y="74862"/>
                  <a:pt x="17506" y="152636"/>
                </a:cubicBezTo>
                <a:cubicBezTo>
                  <a:pt x="17506" y="230411"/>
                  <a:pt x="80562" y="293454"/>
                  <a:pt x="158337" y="293454"/>
                </a:cubicBezTo>
                <a:lnTo>
                  <a:pt x="1470361" y="293454"/>
                </a:lnTo>
                <a:cubicBezTo>
                  <a:pt x="1548136" y="293454"/>
                  <a:pt x="1611191" y="230411"/>
                  <a:pt x="1611191" y="152636"/>
                </a:cubicBezTo>
                <a:cubicBezTo>
                  <a:pt x="1611191" y="74862"/>
                  <a:pt x="1548136" y="11806"/>
                  <a:pt x="1470361" y="11806"/>
                </a:cubicBezTo>
                <a:lnTo>
                  <a:pt x="158337" y="11806"/>
                </a:lnTo>
                <a:lnTo>
                  <a:pt x="158337" y="11806"/>
                </a:lnTo>
                <a:close/>
              </a:path>
            </a:pathLst>
          </a:custGeom>
          <a:solidFill>
            <a:srgbClr val="0000EC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 601"/>
          <p:cNvSpPr/>
          <p:nvPr/>
        </p:nvSpPr>
        <p:spPr>
          <a:xfrm>
            <a:off x="1568450" y="3536950"/>
            <a:ext cx="1606550" cy="285750"/>
          </a:xfrm>
          <a:custGeom>
            <a:avLst/>
            <a:gdLst>
              <a:gd name="connsiteX0" fmla="*/ 158337 w 1606550"/>
              <a:gd name="connsiteY0" fmla="*/ 14941 h 285750"/>
              <a:gd name="connsiteX1" fmla="*/ 17506 w 1606550"/>
              <a:gd name="connsiteY1" fmla="*/ 155771 h 285750"/>
              <a:gd name="connsiteX2" fmla="*/ 158337 w 1606550"/>
              <a:gd name="connsiteY2" fmla="*/ 296589 h 285750"/>
              <a:gd name="connsiteX3" fmla="*/ 1470361 w 1606550"/>
              <a:gd name="connsiteY3" fmla="*/ 296589 h 285750"/>
              <a:gd name="connsiteX4" fmla="*/ 1611191 w 1606550"/>
              <a:gd name="connsiteY4" fmla="*/ 155771 h 285750"/>
              <a:gd name="connsiteX5" fmla="*/ 1470361 w 1606550"/>
              <a:gd name="connsiteY5" fmla="*/ 14941 h 285750"/>
              <a:gd name="connsiteX6" fmla="*/ 158337 w 1606550"/>
              <a:gd name="connsiteY6" fmla="*/ 14941 h 285750"/>
              <a:gd name="connsiteX7" fmla="*/ 158337 w 1606550"/>
              <a:gd name="connsiteY7" fmla="*/ 1494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8337" y="14941"/>
                </a:moveTo>
                <a:cubicBezTo>
                  <a:pt x="80562" y="14941"/>
                  <a:pt x="17506" y="77997"/>
                  <a:pt x="17506" y="155771"/>
                </a:cubicBezTo>
                <a:cubicBezTo>
                  <a:pt x="17506" y="233546"/>
                  <a:pt x="80562" y="296589"/>
                  <a:pt x="158337" y="296589"/>
                </a:cubicBezTo>
                <a:lnTo>
                  <a:pt x="1470361" y="296589"/>
                </a:lnTo>
                <a:cubicBezTo>
                  <a:pt x="1548136" y="296589"/>
                  <a:pt x="1611191" y="233546"/>
                  <a:pt x="1611191" y="155771"/>
                </a:cubicBezTo>
                <a:cubicBezTo>
                  <a:pt x="1611191" y="77997"/>
                  <a:pt x="1548136" y="14941"/>
                  <a:pt x="1470361" y="14941"/>
                </a:cubicBezTo>
                <a:lnTo>
                  <a:pt x="158337" y="14941"/>
                </a:lnTo>
                <a:lnTo>
                  <a:pt x="158337" y="149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ar-EG" sz="1200" dirty="0" smtClean="0">
                <a:solidFill>
                  <a:srgbClr val="00B0F0"/>
                </a:solidFill>
              </a:rPr>
              <a:t>نصائح احترافيه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02" name="Freeform 602"/>
          <p:cNvSpPr/>
          <p:nvPr/>
        </p:nvSpPr>
        <p:spPr>
          <a:xfrm>
            <a:off x="1568450" y="5861050"/>
            <a:ext cx="1606550" cy="298450"/>
          </a:xfrm>
          <a:custGeom>
            <a:avLst/>
            <a:gdLst>
              <a:gd name="connsiteX0" fmla="*/ 158337 w 1606550"/>
              <a:gd name="connsiteY0" fmla="*/ 16971 h 298450"/>
              <a:gd name="connsiteX1" fmla="*/ 17506 w 1606550"/>
              <a:gd name="connsiteY1" fmla="*/ 157801 h 298450"/>
              <a:gd name="connsiteX2" fmla="*/ 158337 w 1606550"/>
              <a:gd name="connsiteY2" fmla="*/ 298618 h 298450"/>
              <a:gd name="connsiteX3" fmla="*/ 1470361 w 1606550"/>
              <a:gd name="connsiteY3" fmla="*/ 298618 h 298450"/>
              <a:gd name="connsiteX4" fmla="*/ 1611191 w 1606550"/>
              <a:gd name="connsiteY4" fmla="*/ 157801 h 298450"/>
              <a:gd name="connsiteX5" fmla="*/ 1470361 w 1606550"/>
              <a:gd name="connsiteY5" fmla="*/ 16971 h 298450"/>
              <a:gd name="connsiteX6" fmla="*/ 158337 w 1606550"/>
              <a:gd name="connsiteY6" fmla="*/ 16971 h 298450"/>
              <a:gd name="connsiteX7" fmla="*/ 158337 w 1606550"/>
              <a:gd name="connsiteY7" fmla="*/ 16971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98450">
                <a:moveTo>
                  <a:pt x="158337" y="16971"/>
                </a:moveTo>
                <a:cubicBezTo>
                  <a:pt x="80562" y="16971"/>
                  <a:pt x="17506" y="80026"/>
                  <a:pt x="17506" y="157801"/>
                </a:cubicBezTo>
                <a:cubicBezTo>
                  <a:pt x="17506" y="235575"/>
                  <a:pt x="80562" y="298618"/>
                  <a:pt x="158337" y="298618"/>
                </a:cubicBezTo>
                <a:lnTo>
                  <a:pt x="1470361" y="298618"/>
                </a:lnTo>
                <a:cubicBezTo>
                  <a:pt x="1548136" y="298618"/>
                  <a:pt x="1611191" y="235575"/>
                  <a:pt x="1611191" y="157801"/>
                </a:cubicBezTo>
                <a:cubicBezTo>
                  <a:pt x="1611191" y="80026"/>
                  <a:pt x="1548136" y="16971"/>
                  <a:pt x="1470361" y="16971"/>
                </a:cubicBezTo>
                <a:lnTo>
                  <a:pt x="158337" y="16971"/>
                </a:lnTo>
                <a:lnTo>
                  <a:pt x="158337" y="16971"/>
                </a:lnTo>
                <a:close/>
              </a:path>
            </a:pathLst>
          </a:custGeom>
          <a:solidFill>
            <a:srgbClr val="0000F1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Freeform 603"/>
          <p:cNvSpPr/>
          <p:nvPr/>
        </p:nvSpPr>
        <p:spPr>
          <a:xfrm>
            <a:off x="4438650" y="3536950"/>
            <a:ext cx="1593850" cy="285750"/>
          </a:xfrm>
          <a:custGeom>
            <a:avLst/>
            <a:gdLst>
              <a:gd name="connsiteX0" fmla="*/ 152949 w 1593850"/>
              <a:gd name="connsiteY0" fmla="*/ 14941 h 285750"/>
              <a:gd name="connsiteX1" fmla="*/ 12119 w 1593850"/>
              <a:gd name="connsiteY1" fmla="*/ 155771 h 285750"/>
              <a:gd name="connsiteX2" fmla="*/ 152949 w 1593850"/>
              <a:gd name="connsiteY2" fmla="*/ 296589 h 285750"/>
              <a:gd name="connsiteX3" fmla="*/ 1464974 w 1593850"/>
              <a:gd name="connsiteY3" fmla="*/ 296589 h 285750"/>
              <a:gd name="connsiteX4" fmla="*/ 1605804 w 1593850"/>
              <a:gd name="connsiteY4" fmla="*/ 155771 h 285750"/>
              <a:gd name="connsiteX5" fmla="*/ 1464974 w 1593850"/>
              <a:gd name="connsiteY5" fmla="*/ 14941 h 285750"/>
              <a:gd name="connsiteX6" fmla="*/ 152949 w 1593850"/>
              <a:gd name="connsiteY6" fmla="*/ 14941 h 285750"/>
              <a:gd name="connsiteX7" fmla="*/ 152949 w 1593850"/>
              <a:gd name="connsiteY7" fmla="*/ 1494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85750">
                <a:moveTo>
                  <a:pt x="152949" y="14941"/>
                </a:moveTo>
                <a:cubicBezTo>
                  <a:pt x="75175" y="14941"/>
                  <a:pt x="12119" y="77997"/>
                  <a:pt x="12119" y="155771"/>
                </a:cubicBezTo>
                <a:cubicBezTo>
                  <a:pt x="12119" y="233546"/>
                  <a:pt x="75175" y="296589"/>
                  <a:pt x="152949" y="296589"/>
                </a:cubicBezTo>
                <a:lnTo>
                  <a:pt x="1464974" y="296589"/>
                </a:lnTo>
                <a:cubicBezTo>
                  <a:pt x="1542748" y="296589"/>
                  <a:pt x="1605804" y="233546"/>
                  <a:pt x="1605804" y="155771"/>
                </a:cubicBezTo>
                <a:cubicBezTo>
                  <a:pt x="1605804" y="77997"/>
                  <a:pt x="1542748" y="14941"/>
                  <a:pt x="1464974" y="14941"/>
                </a:cubicBezTo>
                <a:lnTo>
                  <a:pt x="152949" y="14941"/>
                </a:lnTo>
                <a:lnTo>
                  <a:pt x="152949" y="14941"/>
                </a:lnTo>
                <a:close/>
              </a:path>
            </a:pathLst>
          </a:custGeom>
          <a:solidFill>
            <a:srgbClr val="00009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ar-EG" sz="1200" dirty="0" smtClean="0">
                <a:solidFill>
                  <a:srgbClr val="00B0F0"/>
                </a:solidFill>
              </a:rPr>
              <a:t>قبل الظهر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04" name="Freeform 604"/>
          <p:cNvSpPr/>
          <p:nvPr/>
        </p:nvSpPr>
        <p:spPr>
          <a:xfrm>
            <a:off x="4438650" y="5861050"/>
            <a:ext cx="1593850" cy="298450"/>
          </a:xfrm>
          <a:custGeom>
            <a:avLst/>
            <a:gdLst>
              <a:gd name="connsiteX0" fmla="*/ 152949 w 1593850"/>
              <a:gd name="connsiteY0" fmla="*/ 16971 h 298450"/>
              <a:gd name="connsiteX1" fmla="*/ 12119 w 1593850"/>
              <a:gd name="connsiteY1" fmla="*/ 157801 h 298450"/>
              <a:gd name="connsiteX2" fmla="*/ 152949 w 1593850"/>
              <a:gd name="connsiteY2" fmla="*/ 298618 h 298450"/>
              <a:gd name="connsiteX3" fmla="*/ 1464974 w 1593850"/>
              <a:gd name="connsiteY3" fmla="*/ 298618 h 298450"/>
              <a:gd name="connsiteX4" fmla="*/ 1605804 w 1593850"/>
              <a:gd name="connsiteY4" fmla="*/ 157801 h 298450"/>
              <a:gd name="connsiteX5" fmla="*/ 1464974 w 1593850"/>
              <a:gd name="connsiteY5" fmla="*/ 16971 h 298450"/>
              <a:gd name="connsiteX6" fmla="*/ 152949 w 1593850"/>
              <a:gd name="connsiteY6" fmla="*/ 16971 h 298450"/>
              <a:gd name="connsiteX7" fmla="*/ 152949 w 1593850"/>
              <a:gd name="connsiteY7" fmla="*/ 16971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98450">
                <a:moveTo>
                  <a:pt x="152949" y="16971"/>
                </a:moveTo>
                <a:cubicBezTo>
                  <a:pt x="75175" y="16971"/>
                  <a:pt x="12119" y="80026"/>
                  <a:pt x="12119" y="157801"/>
                </a:cubicBezTo>
                <a:cubicBezTo>
                  <a:pt x="12119" y="235575"/>
                  <a:pt x="75175" y="298618"/>
                  <a:pt x="152949" y="298618"/>
                </a:cubicBezTo>
                <a:lnTo>
                  <a:pt x="1464974" y="298618"/>
                </a:lnTo>
                <a:cubicBezTo>
                  <a:pt x="1542748" y="298618"/>
                  <a:pt x="1605804" y="235575"/>
                  <a:pt x="1605804" y="157801"/>
                </a:cubicBezTo>
                <a:cubicBezTo>
                  <a:pt x="1605804" y="80026"/>
                  <a:pt x="1542748" y="16971"/>
                  <a:pt x="1464974" y="16971"/>
                </a:cubicBezTo>
                <a:lnTo>
                  <a:pt x="152949" y="16971"/>
                </a:lnTo>
                <a:lnTo>
                  <a:pt x="152949" y="1697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Freeform 605"/>
          <p:cNvSpPr/>
          <p:nvPr/>
        </p:nvSpPr>
        <p:spPr>
          <a:xfrm>
            <a:off x="1568450" y="3917950"/>
            <a:ext cx="1606550" cy="285750"/>
          </a:xfrm>
          <a:custGeom>
            <a:avLst/>
            <a:gdLst>
              <a:gd name="connsiteX0" fmla="*/ 158337 w 1606550"/>
              <a:gd name="connsiteY0" fmla="*/ 15110 h 285750"/>
              <a:gd name="connsiteX1" fmla="*/ 17506 w 1606550"/>
              <a:gd name="connsiteY1" fmla="*/ 155940 h 285750"/>
              <a:gd name="connsiteX2" fmla="*/ 158337 w 1606550"/>
              <a:gd name="connsiteY2" fmla="*/ 296758 h 285750"/>
              <a:gd name="connsiteX3" fmla="*/ 1470361 w 1606550"/>
              <a:gd name="connsiteY3" fmla="*/ 296758 h 285750"/>
              <a:gd name="connsiteX4" fmla="*/ 1611191 w 1606550"/>
              <a:gd name="connsiteY4" fmla="*/ 155940 h 285750"/>
              <a:gd name="connsiteX5" fmla="*/ 1470361 w 1606550"/>
              <a:gd name="connsiteY5" fmla="*/ 15110 h 285750"/>
              <a:gd name="connsiteX6" fmla="*/ 158337 w 1606550"/>
              <a:gd name="connsiteY6" fmla="*/ 15110 h 285750"/>
              <a:gd name="connsiteX7" fmla="*/ 158337 w 1606550"/>
              <a:gd name="connsiteY7" fmla="*/ 1511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8337" y="15110"/>
                </a:moveTo>
                <a:cubicBezTo>
                  <a:pt x="80562" y="15110"/>
                  <a:pt x="17506" y="78166"/>
                  <a:pt x="17506" y="155940"/>
                </a:cubicBezTo>
                <a:cubicBezTo>
                  <a:pt x="17506" y="233715"/>
                  <a:pt x="80562" y="296758"/>
                  <a:pt x="158337" y="296758"/>
                </a:cubicBezTo>
                <a:lnTo>
                  <a:pt x="1470361" y="296758"/>
                </a:lnTo>
                <a:cubicBezTo>
                  <a:pt x="1548136" y="296758"/>
                  <a:pt x="1611191" y="233715"/>
                  <a:pt x="1611191" y="155940"/>
                </a:cubicBezTo>
                <a:cubicBezTo>
                  <a:pt x="1611191" y="78166"/>
                  <a:pt x="1548136" y="15110"/>
                  <a:pt x="1470361" y="15110"/>
                </a:cubicBezTo>
                <a:lnTo>
                  <a:pt x="158337" y="15110"/>
                </a:lnTo>
                <a:lnTo>
                  <a:pt x="158337" y="1511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Freeform 606"/>
          <p:cNvSpPr/>
          <p:nvPr/>
        </p:nvSpPr>
        <p:spPr>
          <a:xfrm>
            <a:off x="1568450" y="6242050"/>
            <a:ext cx="1606550" cy="298450"/>
          </a:xfrm>
          <a:custGeom>
            <a:avLst/>
            <a:gdLst>
              <a:gd name="connsiteX0" fmla="*/ 158337 w 1606550"/>
              <a:gd name="connsiteY0" fmla="*/ 17138 h 298450"/>
              <a:gd name="connsiteX1" fmla="*/ 17506 w 1606550"/>
              <a:gd name="connsiteY1" fmla="*/ 157969 h 298450"/>
              <a:gd name="connsiteX2" fmla="*/ 158337 w 1606550"/>
              <a:gd name="connsiteY2" fmla="*/ 298786 h 298450"/>
              <a:gd name="connsiteX3" fmla="*/ 1470361 w 1606550"/>
              <a:gd name="connsiteY3" fmla="*/ 298786 h 298450"/>
              <a:gd name="connsiteX4" fmla="*/ 1611191 w 1606550"/>
              <a:gd name="connsiteY4" fmla="*/ 157969 h 298450"/>
              <a:gd name="connsiteX5" fmla="*/ 1470361 w 1606550"/>
              <a:gd name="connsiteY5" fmla="*/ 17138 h 298450"/>
              <a:gd name="connsiteX6" fmla="*/ 158337 w 1606550"/>
              <a:gd name="connsiteY6" fmla="*/ 17138 h 298450"/>
              <a:gd name="connsiteX7" fmla="*/ 158337 w 1606550"/>
              <a:gd name="connsiteY7" fmla="*/ 17138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98450">
                <a:moveTo>
                  <a:pt x="158337" y="17138"/>
                </a:moveTo>
                <a:cubicBezTo>
                  <a:pt x="80562" y="17138"/>
                  <a:pt x="17506" y="80194"/>
                  <a:pt x="17506" y="157969"/>
                </a:cubicBezTo>
                <a:cubicBezTo>
                  <a:pt x="17506" y="235744"/>
                  <a:pt x="80562" y="298786"/>
                  <a:pt x="158337" y="298786"/>
                </a:cubicBezTo>
                <a:lnTo>
                  <a:pt x="1470361" y="298786"/>
                </a:lnTo>
                <a:cubicBezTo>
                  <a:pt x="1548136" y="298786"/>
                  <a:pt x="1611191" y="235744"/>
                  <a:pt x="1611191" y="157969"/>
                </a:cubicBezTo>
                <a:cubicBezTo>
                  <a:pt x="1611191" y="80194"/>
                  <a:pt x="1548136" y="17138"/>
                  <a:pt x="1470361" y="17138"/>
                </a:cubicBezTo>
                <a:lnTo>
                  <a:pt x="158337" y="17138"/>
                </a:lnTo>
                <a:lnTo>
                  <a:pt x="158337" y="171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Freeform 607"/>
          <p:cNvSpPr/>
          <p:nvPr/>
        </p:nvSpPr>
        <p:spPr>
          <a:xfrm>
            <a:off x="4438650" y="3917950"/>
            <a:ext cx="1593850" cy="285750"/>
          </a:xfrm>
          <a:custGeom>
            <a:avLst/>
            <a:gdLst>
              <a:gd name="connsiteX0" fmla="*/ 152949 w 1593850"/>
              <a:gd name="connsiteY0" fmla="*/ 15110 h 285750"/>
              <a:gd name="connsiteX1" fmla="*/ 12119 w 1593850"/>
              <a:gd name="connsiteY1" fmla="*/ 155940 h 285750"/>
              <a:gd name="connsiteX2" fmla="*/ 152949 w 1593850"/>
              <a:gd name="connsiteY2" fmla="*/ 296758 h 285750"/>
              <a:gd name="connsiteX3" fmla="*/ 1464974 w 1593850"/>
              <a:gd name="connsiteY3" fmla="*/ 296758 h 285750"/>
              <a:gd name="connsiteX4" fmla="*/ 1605804 w 1593850"/>
              <a:gd name="connsiteY4" fmla="*/ 155940 h 285750"/>
              <a:gd name="connsiteX5" fmla="*/ 1464974 w 1593850"/>
              <a:gd name="connsiteY5" fmla="*/ 15110 h 285750"/>
              <a:gd name="connsiteX6" fmla="*/ 152949 w 1593850"/>
              <a:gd name="connsiteY6" fmla="*/ 15110 h 285750"/>
              <a:gd name="connsiteX7" fmla="*/ 152949 w 1593850"/>
              <a:gd name="connsiteY7" fmla="*/ 1511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85750">
                <a:moveTo>
                  <a:pt x="152949" y="15110"/>
                </a:moveTo>
                <a:cubicBezTo>
                  <a:pt x="75175" y="15110"/>
                  <a:pt x="12119" y="78166"/>
                  <a:pt x="12119" y="155940"/>
                </a:cubicBezTo>
                <a:cubicBezTo>
                  <a:pt x="12119" y="233715"/>
                  <a:pt x="75175" y="296758"/>
                  <a:pt x="152949" y="296758"/>
                </a:cubicBezTo>
                <a:lnTo>
                  <a:pt x="1464974" y="296758"/>
                </a:lnTo>
                <a:cubicBezTo>
                  <a:pt x="1542748" y="296758"/>
                  <a:pt x="1605804" y="233715"/>
                  <a:pt x="1605804" y="155940"/>
                </a:cubicBezTo>
                <a:cubicBezTo>
                  <a:pt x="1605804" y="78166"/>
                  <a:pt x="1542748" y="15110"/>
                  <a:pt x="1464974" y="15110"/>
                </a:cubicBezTo>
                <a:lnTo>
                  <a:pt x="152949" y="15110"/>
                </a:lnTo>
                <a:lnTo>
                  <a:pt x="152949" y="15110"/>
                </a:lnTo>
                <a:close/>
              </a:path>
            </a:pathLst>
          </a:custGeom>
          <a:solidFill>
            <a:srgbClr val="00002E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Freeform 608"/>
          <p:cNvSpPr/>
          <p:nvPr/>
        </p:nvSpPr>
        <p:spPr>
          <a:xfrm>
            <a:off x="4438650" y="6242050"/>
            <a:ext cx="1593850" cy="298450"/>
          </a:xfrm>
          <a:custGeom>
            <a:avLst/>
            <a:gdLst>
              <a:gd name="connsiteX0" fmla="*/ 152949 w 1593850"/>
              <a:gd name="connsiteY0" fmla="*/ 17138 h 298450"/>
              <a:gd name="connsiteX1" fmla="*/ 12119 w 1593850"/>
              <a:gd name="connsiteY1" fmla="*/ 157969 h 298450"/>
              <a:gd name="connsiteX2" fmla="*/ 152949 w 1593850"/>
              <a:gd name="connsiteY2" fmla="*/ 298786 h 298450"/>
              <a:gd name="connsiteX3" fmla="*/ 1464974 w 1593850"/>
              <a:gd name="connsiteY3" fmla="*/ 298786 h 298450"/>
              <a:gd name="connsiteX4" fmla="*/ 1605804 w 1593850"/>
              <a:gd name="connsiteY4" fmla="*/ 157969 h 298450"/>
              <a:gd name="connsiteX5" fmla="*/ 1464974 w 1593850"/>
              <a:gd name="connsiteY5" fmla="*/ 17138 h 298450"/>
              <a:gd name="connsiteX6" fmla="*/ 152949 w 1593850"/>
              <a:gd name="connsiteY6" fmla="*/ 17138 h 298450"/>
              <a:gd name="connsiteX7" fmla="*/ 152949 w 1593850"/>
              <a:gd name="connsiteY7" fmla="*/ 17138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3850" h="298450">
                <a:moveTo>
                  <a:pt x="152949" y="17138"/>
                </a:moveTo>
                <a:cubicBezTo>
                  <a:pt x="75175" y="17138"/>
                  <a:pt x="12119" y="80194"/>
                  <a:pt x="12119" y="157969"/>
                </a:cubicBezTo>
                <a:cubicBezTo>
                  <a:pt x="12119" y="235744"/>
                  <a:pt x="75175" y="298786"/>
                  <a:pt x="152949" y="298786"/>
                </a:cubicBezTo>
                <a:lnTo>
                  <a:pt x="1464974" y="298786"/>
                </a:lnTo>
                <a:cubicBezTo>
                  <a:pt x="1542748" y="298786"/>
                  <a:pt x="1605804" y="235744"/>
                  <a:pt x="1605804" y="157969"/>
                </a:cubicBezTo>
                <a:cubicBezTo>
                  <a:pt x="1605804" y="80194"/>
                  <a:pt x="1542748" y="17138"/>
                  <a:pt x="1464974" y="17138"/>
                </a:cubicBezTo>
                <a:lnTo>
                  <a:pt x="152949" y="17138"/>
                </a:lnTo>
                <a:lnTo>
                  <a:pt x="152949" y="17138"/>
                </a:lnTo>
                <a:close/>
              </a:path>
            </a:pathLst>
          </a:custGeom>
          <a:solidFill>
            <a:srgbClr val="000052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Freeform 609"/>
          <p:cNvSpPr/>
          <p:nvPr/>
        </p:nvSpPr>
        <p:spPr>
          <a:xfrm>
            <a:off x="2597150" y="7245350"/>
            <a:ext cx="2406650" cy="1758950"/>
          </a:xfrm>
          <a:custGeom>
            <a:avLst/>
            <a:gdLst>
              <a:gd name="connsiteX0" fmla="*/ 163902 w 2406650"/>
              <a:gd name="connsiteY0" fmla="*/ 13982 h 1758950"/>
              <a:gd name="connsiteX1" fmla="*/ 11502 w 2406650"/>
              <a:gd name="connsiteY1" fmla="*/ 166382 h 1758950"/>
              <a:gd name="connsiteX2" fmla="*/ 11502 w 2406650"/>
              <a:gd name="connsiteY2" fmla="*/ 1619236 h 1758950"/>
              <a:gd name="connsiteX3" fmla="*/ 163902 w 2406650"/>
              <a:gd name="connsiteY3" fmla="*/ 1771636 h 1758950"/>
              <a:gd name="connsiteX4" fmla="*/ 2262006 w 2406650"/>
              <a:gd name="connsiteY4" fmla="*/ 1771636 h 1758950"/>
              <a:gd name="connsiteX5" fmla="*/ 2414406 w 2406650"/>
              <a:gd name="connsiteY5" fmla="*/ 1619236 h 1758950"/>
              <a:gd name="connsiteX6" fmla="*/ 2414406 w 2406650"/>
              <a:gd name="connsiteY6" fmla="*/ 166382 h 1758950"/>
              <a:gd name="connsiteX7" fmla="*/ 2262006 w 2406650"/>
              <a:gd name="connsiteY7" fmla="*/ 13982 h 1758950"/>
              <a:gd name="connsiteX8" fmla="*/ 163902 w 2406650"/>
              <a:gd name="connsiteY8" fmla="*/ 13982 h 1758950"/>
              <a:gd name="connsiteX9" fmla="*/ 163902 w 2406650"/>
              <a:gd name="connsiteY9" fmla="*/ 13982 h 175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6650" h="1758950">
                <a:moveTo>
                  <a:pt x="163902" y="13982"/>
                </a:moveTo>
                <a:cubicBezTo>
                  <a:pt x="79739" y="13982"/>
                  <a:pt x="11502" y="82244"/>
                  <a:pt x="11502" y="166382"/>
                </a:cubicBezTo>
                <a:lnTo>
                  <a:pt x="11502" y="1619236"/>
                </a:lnTo>
                <a:cubicBezTo>
                  <a:pt x="11502" y="1703374"/>
                  <a:pt x="79739" y="1771636"/>
                  <a:pt x="163902" y="1771636"/>
                </a:cubicBezTo>
                <a:lnTo>
                  <a:pt x="2262006" y="1771636"/>
                </a:lnTo>
                <a:cubicBezTo>
                  <a:pt x="2346168" y="1771636"/>
                  <a:pt x="2414406" y="1703374"/>
                  <a:pt x="2414406" y="1619236"/>
                </a:cubicBezTo>
                <a:lnTo>
                  <a:pt x="2414406" y="166382"/>
                </a:lnTo>
                <a:cubicBezTo>
                  <a:pt x="2414406" y="82244"/>
                  <a:pt x="2346168" y="13982"/>
                  <a:pt x="2262006" y="13982"/>
                </a:cubicBezTo>
                <a:lnTo>
                  <a:pt x="163902" y="13982"/>
                </a:lnTo>
                <a:lnTo>
                  <a:pt x="163902" y="139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Freeform 610"/>
          <p:cNvSpPr/>
          <p:nvPr/>
        </p:nvSpPr>
        <p:spPr>
          <a:xfrm>
            <a:off x="3003550" y="7842250"/>
            <a:ext cx="1606550" cy="285750"/>
          </a:xfrm>
          <a:custGeom>
            <a:avLst/>
            <a:gdLst>
              <a:gd name="connsiteX0" fmla="*/ 155242 w 1606550"/>
              <a:gd name="connsiteY0" fmla="*/ 7898 h 285750"/>
              <a:gd name="connsiteX1" fmla="*/ 14412 w 1606550"/>
              <a:gd name="connsiteY1" fmla="*/ 148729 h 285750"/>
              <a:gd name="connsiteX2" fmla="*/ 155242 w 1606550"/>
              <a:gd name="connsiteY2" fmla="*/ 289546 h 285750"/>
              <a:gd name="connsiteX3" fmla="*/ 1467266 w 1606550"/>
              <a:gd name="connsiteY3" fmla="*/ 289546 h 285750"/>
              <a:gd name="connsiteX4" fmla="*/ 1608097 w 1606550"/>
              <a:gd name="connsiteY4" fmla="*/ 148729 h 285750"/>
              <a:gd name="connsiteX5" fmla="*/ 1467266 w 1606550"/>
              <a:gd name="connsiteY5" fmla="*/ 7898 h 285750"/>
              <a:gd name="connsiteX6" fmla="*/ 155242 w 1606550"/>
              <a:gd name="connsiteY6" fmla="*/ 7898 h 285750"/>
              <a:gd name="connsiteX7" fmla="*/ 155242 w 1606550"/>
              <a:gd name="connsiteY7" fmla="*/ 7898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5242" y="7898"/>
                </a:moveTo>
                <a:cubicBezTo>
                  <a:pt x="77467" y="7898"/>
                  <a:pt x="14412" y="70954"/>
                  <a:pt x="14412" y="148729"/>
                </a:cubicBezTo>
                <a:cubicBezTo>
                  <a:pt x="14412" y="226504"/>
                  <a:pt x="77467" y="289546"/>
                  <a:pt x="155242" y="289546"/>
                </a:cubicBezTo>
                <a:lnTo>
                  <a:pt x="1467266" y="289546"/>
                </a:lnTo>
                <a:cubicBezTo>
                  <a:pt x="1545041" y="289546"/>
                  <a:pt x="1608097" y="226504"/>
                  <a:pt x="1608097" y="148729"/>
                </a:cubicBezTo>
                <a:cubicBezTo>
                  <a:pt x="1608097" y="70954"/>
                  <a:pt x="1545041" y="7898"/>
                  <a:pt x="1467266" y="7898"/>
                </a:cubicBezTo>
                <a:lnTo>
                  <a:pt x="155242" y="7898"/>
                </a:lnTo>
                <a:lnTo>
                  <a:pt x="155242" y="7898"/>
                </a:lnTo>
                <a:close/>
              </a:path>
            </a:pathLst>
          </a:custGeom>
          <a:solidFill>
            <a:srgbClr val="00002A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Freeform 611"/>
          <p:cNvSpPr/>
          <p:nvPr/>
        </p:nvSpPr>
        <p:spPr>
          <a:xfrm>
            <a:off x="3003550" y="8197850"/>
            <a:ext cx="1606550" cy="285750"/>
          </a:xfrm>
          <a:custGeom>
            <a:avLst/>
            <a:gdLst>
              <a:gd name="connsiteX0" fmla="*/ 155242 w 1606550"/>
              <a:gd name="connsiteY0" fmla="*/ 13061 h 285750"/>
              <a:gd name="connsiteX1" fmla="*/ 14412 w 1606550"/>
              <a:gd name="connsiteY1" fmla="*/ 153892 h 285750"/>
              <a:gd name="connsiteX2" fmla="*/ 155242 w 1606550"/>
              <a:gd name="connsiteY2" fmla="*/ 294709 h 285750"/>
              <a:gd name="connsiteX3" fmla="*/ 1467266 w 1606550"/>
              <a:gd name="connsiteY3" fmla="*/ 294709 h 285750"/>
              <a:gd name="connsiteX4" fmla="*/ 1608097 w 1606550"/>
              <a:gd name="connsiteY4" fmla="*/ 153892 h 285750"/>
              <a:gd name="connsiteX5" fmla="*/ 1467266 w 1606550"/>
              <a:gd name="connsiteY5" fmla="*/ 13061 h 285750"/>
              <a:gd name="connsiteX6" fmla="*/ 155242 w 1606550"/>
              <a:gd name="connsiteY6" fmla="*/ 13061 h 285750"/>
              <a:gd name="connsiteX7" fmla="*/ 155242 w 1606550"/>
              <a:gd name="connsiteY7" fmla="*/ 1306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5242" y="13061"/>
                </a:moveTo>
                <a:cubicBezTo>
                  <a:pt x="77467" y="13061"/>
                  <a:pt x="14412" y="76117"/>
                  <a:pt x="14412" y="153892"/>
                </a:cubicBezTo>
                <a:cubicBezTo>
                  <a:pt x="14412" y="231667"/>
                  <a:pt x="77467" y="294709"/>
                  <a:pt x="155242" y="294709"/>
                </a:cubicBezTo>
                <a:lnTo>
                  <a:pt x="1467266" y="294709"/>
                </a:lnTo>
                <a:cubicBezTo>
                  <a:pt x="1545041" y="294709"/>
                  <a:pt x="1608097" y="231667"/>
                  <a:pt x="1608097" y="153892"/>
                </a:cubicBezTo>
                <a:cubicBezTo>
                  <a:pt x="1608097" y="76117"/>
                  <a:pt x="1545041" y="13061"/>
                  <a:pt x="1467266" y="13061"/>
                </a:cubicBezTo>
                <a:lnTo>
                  <a:pt x="155242" y="13061"/>
                </a:lnTo>
                <a:lnTo>
                  <a:pt x="155242" y="13061"/>
                </a:lnTo>
                <a:close/>
              </a:path>
            </a:pathLst>
          </a:custGeom>
          <a:solidFill>
            <a:srgbClr val="000044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Freeform 612"/>
          <p:cNvSpPr/>
          <p:nvPr/>
        </p:nvSpPr>
        <p:spPr>
          <a:xfrm>
            <a:off x="3003550" y="8578850"/>
            <a:ext cx="1606550" cy="285750"/>
          </a:xfrm>
          <a:custGeom>
            <a:avLst/>
            <a:gdLst>
              <a:gd name="connsiteX0" fmla="*/ 155242 w 1606550"/>
              <a:gd name="connsiteY0" fmla="*/ 13231 h 285750"/>
              <a:gd name="connsiteX1" fmla="*/ 14412 w 1606550"/>
              <a:gd name="connsiteY1" fmla="*/ 154061 h 285750"/>
              <a:gd name="connsiteX2" fmla="*/ 155242 w 1606550"/>
              <a:gd name="connsiteY2" fmla="*/ 294879 h 285750"/>
              <a:gd name="connsiteX3" fmla="*/ 1467266 w 1606550"/>
              <a:gd name="connsiteY3" fmla="*/ 294879 h 285750"/>
              <a:gd name="connsiteX4" fmla="*/ 1608097 w 1606550"/>
              <a:gd name="connsiteY4" fmla="*/ 154061 h 285750"/>
              <a:gd name="connsiteX5" fmla="*/ 1467266 w 1606550"/>
              <a:gd name="connsiteY5" fmla="*/ 13231 h 285750"/>
              <a:gd name="connsiteX6" fmla="*/ 155242 w 1606550"/>
              <a:gd name="connsiteY6" fmla="*/ 13231 h 285750"/>
              <a:gd name="connsiteX7" fmla="*/ 155242 w 1606550"/>
              <a:gd name="connsiteY7" fmla="*/ 1323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6550" h="285750">
                <a:moveTo>
                  <a:pt x="155242" y="13231"/>
                </a:moveTo>
                <a:cubicBezTo>
                  <a:pt x="77467" y="13231"/>
                  <a:pt x="14412" y="76286"/>
                  <a:pt x="14412" y="154061"/>
                </a:cubicBezTo>
                <a:cubicBezTo>
                  <a:pt x="14412" y="231836"/>
                  <a:pt x="77467" y="294879"/>
                  <a:pt x="155242" y="294879"/>
                </a:cubicBezTo>
                <a:lnTo>
                  <a:pt x="1467266" y="294879"/>
                </a:lnTo>
                <a:cubicBezTo>
                  <a:pt x="1545041" y="294879"/>
                  <a:pt x="1608097" y="231836"/>
                  <a:pt x="1608097" y="154061"/>
                </a:cubicBezTo>
                <a:cubicBezTo>
                  <a:pt x="1608097" y="76286"/>
                  <a:pt x="1545041" y="13231"/>
                  <a:pt x="1467266" y="13231"/>
                </a:cubicBezTo>
                <a:lnTo>
                  <a:pt x="155242" y="13231"/>
                </a:lnTo>
                <a:lnTo>
                  <a:pt x="155242" y="13231"/>
                </a:lnTo>
                <a:close/>
              </a:path>
            </a:pathLst>
          </a:custGeom>
          <a:solidFill>
            <a:srgbClr val="00003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" name="Picture 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9540240"/>
            <a:ext cx="190500" cy="190500"/>
          </a:xfrm>
          <a:prstGeom prst="rect">
            <a:avLst/>
          </a:prstGeom>
        </p:spPr>
      </p:pic>
      <p:pic>
        <p:nvPicPr>
          <p:cNvPr id="615" name="Picture 6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616" name="Picture 6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616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8" name="Picture 6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619" name="Picture 6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620" name="Picture 6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3" name="TextBox 620"/>
          <p:cNvSpPr txBox="1"/>
          <p:nvPr/>
        </p:nvSpPr>
        <p:spPr>
          <a:xfrm>
            <a:off x="426141" y="629930"/>
            <a:ext cx="5076576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ar-EG" altLang="zh-CN" sz="2000" spc="675" dirty="0" smtClean="0">
                <a:solidFill>
                  <a:srgbClr val="FEFEFE"/>
                </a:solidFill>
                <a:latin typeface="Times New Roman"/>
                <a:ea typeface="Times New Roman"/>
              </a:rPr>
              <a:t>أفكارعن الاستفتاء على  تويتر</a:t>
            </a:r>
            <a:endParaRPr lang="en-US" altLang="zh-CN" sz="2000" spc="675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algn="r"/>
            <a:r>
              <a:rPr lang="ar-EG" altLang="zh-CN" sz="1400" b="1" spc="6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تفاعل مع جمهورك بطرق إبداعية وأظهر جانبًا مختلفًا لعلامتك التجارية</a:t>
            </a:r>
            <a:endParaRPr lang="ar-EG" altLang="zh-CN" sz="1400" b="1" spc="64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621" name="TextBox 621"/>
          <p:cNvSpPr txBox="1"/>
          <p:nvPr/>
        </p:nvSpPr>
        <p:spPr>
          <a:xfrm>
            <a:off x="1010213" y="2071013"/>
            <a:ext cx="50979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  <a:tabLst>
                <a:tab pos="3751579" algn="l"/>
              </a:tabLst>
            </a:pPr>
            <a:r>
              <a:rPr lang="ar-EG" altLang="zh-CN" sz="1400" spc="24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احصل على تعليق يخص حسابك</a:t>
            </a:r>
            <a:r>
              <a:rPr lang="en-US" altLang="zh-CN" sz="1400" spc="245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1400" spc="245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  </a:t>
            </a:r>
            <a:r>
              <a:rPr lang="ar-EG" altLang="zh-CN" sz="1400" spc="24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أضف حس  فكاهي</a:t>
            </a:r>
            <a:endParaRPr lang="en-US" altLang="zh-CN" sz="1400" spc="24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622" name="TextBox 622"/>
          <p:cNvSpPr txBox="1"/>
          <p:nvPr/>
        </p:nvSpPr>
        <p:spPr>
          <a:xfrm>
            <a:off x="1364027" y="2643063"/>
            <a:ext cx="1948375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3609" algn="r" hangingPunct="0"/>
            <a:r>
              <a:rPr lang="ar-EG" altLang="zh-CN" sz="1100" spc="220" dirty="0">
                <a:solidFill>
                  <a:srgbClr val="1C9AEE"/>
                </a:solidFill>
                <a:latin typeface="Times New Roman"/>
                <a:ea typeface="Times New Roman"/>
              </a:rPr>
              <a:t>ما نوع المحتوى الذي تريد رؤيته </a:t>
            </a:r>
            <a:r>
              <a:rPr lang="ar-EG" altLang="zh-CN" sz="1100" spc="2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على الحساب الخاص بنا ؟</a:t>
            </a:r>
            <a:endParaRPr lang="en-US" altLang="zh-CN" sz="1100" spc="229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23" name="TextBox 623"/>
          <p:cNvSpPr txBox="1"/>
          <p:nvPr/>
        </p:nvSpPr>
        <p:spPr>
          <a:xfrm>
            <a:off x="4650888" y="2727372"/>
            <a:ext cx="120320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1100" spc="200" dirty="0">
                <a:solidFill>
                  <a:srgbClr val="1C9AEE"/>
                </a:solidFill>
                <a:latin typeface="Times New Roman"/>
                <a:ea typeface="Times New Roman"/>
              </a:rPr>
              <a:t>أفضل الاجتماعات يوم جمعة </a:t>
            </a:r>
            <a:r>
              <a:rPr lang="ar-EG" altLang="zh-CN" sz="1100" spc="2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هي   </a:t>
            </a:r>
            <a:endParaRPr lang="en-US" altLang="zh-CN" sz="1100" spc="204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24" name="TextBox 624"/>
          <p:cNvSpPr txBox="1"/>
          <p:nvPr/>
        </p:nvSpPr>
        <p:spPr>
          <a:xfrm>
            <a:off x="1717737" y="3235425"/>
            <a:ext cx="4255799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tabLst>
                <a:tab pos="2973019" algn="l"/>
              </a:tabLst>
            </a:pPr>
            <a:r>
              <a:rPr lang="ar-EG" altLang="zh-CN" sz="1200" b="1" spc="44" dirty="0">
                <a:solidFill>
                  <a:srgbClr val="00ACEE"/>
                </a:solidFill>
                <a:latin typeface="Times New Roman"/>
                <a:ea typeface="Times New Roman"/>
              </a:rPr>
              <a:t>قيادة </a:t>
            </a:r>
            <a:r>
              <a:rPr lang="ar-EG" altLang="zh-CN" sz="1200" b="1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الفكر     </a:t>
            </a:r>
            <a:r>
              <a:rPr lang="en-US" altLang="zh-CN" sz="1200" b="1" spc="44" dirty="0">
                <a:solidFill>
                  <a:srgbClr val="00AC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200" b="1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 قصير و أكثر تركيزا</a:t>
            </a:r>
            <a:endParaRPr lang="en-US" altLang="zh-CN" sz="1200" b="1" spc="44" dirty="0">
              <a:solidFill>
                <a:srgbClr val="00ACEE"/>
              </a:solidFill>
              <a:latin typeface="Times New Roman"/>
              <a:ea typeface="Times New Roman"/>
            </a:endParaRPr>
          </a:p>
        </p:txBody>
      </p:sp>
      <p:sp>
        <p:nvSpPr>
          <p:cNvPr id="626" name="TextBox 626"/>
          <p:cNvSpPr txBox="1"/>
          <p:nvPr/>
        </p:nvSpPr>
        <p:spPr>
          <a:xfrm>
            <a:off x="1732367" y="3973346"/>
            <a:ext cx="4004812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158794" algn="l"/>
              </a:tabLst>
            </a:pPr>
            <a:r>
              <a:rPr lang="ar-EG" altLang="zh-CN" sz="1200" b="1" spc="85" dirty="0">
                <a:solidFill>
                  <a:srgbClr val="00ACEE"/>
                </a:solidFill>
                <a:latin typeface="Times New Roman"/>
                <a:ea typeface="Times New Roman"/>
              </a:rPr>
              <a:t>خلف </a:t>
            </a:r>
            <a:r>
              <a:rPr lang="ar-EG" altLang="zh-CN" sz="1200" b="1" spc="85" dirty="0" smtClean="0">
                <a:solidFill>
                  <a:srgbClr val="00ACEE"/>
                </a:solidFill>
                <a:latin typeface="Times New Roman"/>
                <a:ea typeface="Times New Roman"/>
              </a:rPr>
              <a:t>الكواليس    </a:t>
            </a:r>
            <a:r>
              <a:rPr lang="en-US" altLang="zh-CN" sz="1200" b="1" spc="75" dirty="0">
                <a:solidFill>
                  <a:srgbClr val="00AC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200" b="1" spc="75" dirty="0" smtClean="0">
                <a:solidFill>
                  <a:srgbClr val="00ACEE"/>
                </a:solidFill>
                <a:latin typeface="Times New Roman"/>
                <a:ea typeface="Times New Roman"/>
              </a:rPr>
              <a:t>تم ألغاءه  </a:t>
            </a:r>
            <a:endParaRPr lang="en-US" altLang="zh-CN" sz="1200" b="1" spc="60" dirty="0">
              <a:solidFill>
                <a:srgbClr val="00ACEE"/>
              </a:solidFill>
              <a:latin typeface="Times New Roman"/>
              <a:ea typeface="Times New Roman"/>
            </a:endParaRPr>
          </a:p>
        </p:txBody>
      </p:sp>
      <p:sp>
        <p:nvSpPr>
          <p:cNvPr id="627" name="TextBox 627"/>
          <p:cNvSpPr txBox="1"/>
          <p:nvPr/>
        </p:nvSpPr>
        <p:spPr>
          <a:xfrm>
            <a:off x="1312981" y="4490363"/>
            <a:ext cx="43209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>
              <a:lnSpc>
                <a:spcPct val="100000"/>
              </a:lnSpc>
              <a:tabLst>
                <a:tab pos="3028111" algn="l"/>
              </a:tabLst>
            </a:pPr>
            <a:r>
              <a:rPr lang="ar-EG" altLang="zh-CN" sz="1400" spc="2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   شارك في التريندات</a:t>
            </a:r>
            <a:r>
              <a:rPr lang="en-US" altLang="zh-CN" sz="1400" spc="2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</a:t>
            </a:r>
            <a:r>
              <a:rPr lang="en-US" altLang="zh-CN" sz="1400" spc="215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400" spc="254" dirty="0" smtClean="0">
                <a:solidFill>
                  <a:srgbClr val="014D99"/>
                </a:solidFill>
                <a:latin typeface="Times New Roman"/>
                <a:ea typeface="Times New Roman"/>
              </a:rPr>
              <a:t>قم بأجراء اختبار</a:t>
            </a:r>
            <a:endParaRPr lang="en-US" altLang="zh-CN" sz="1400" spc="189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628" name="TextBox 628"/>
          <p:cNvSpPr txBox="1"/>
          <p:nvPr/>
        </p:nvSpPr>
        <p:spPr>
          <a:xfrm>
            <a:off x="1631273" y="5061480"/>
            <a:ext cx="140256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1100" spc="150" dirty="0">
                <a:solidFill>
                  <a:srgbClr val="1C9AEE"/>
                </a:solidFill>
                <a:latin typeface="Times New Roman"/>
                <a:ea typeface="Times New Roman"/>
              </a:rPr>
              <a:t>هل سوف تكون في أنتظار # الأوسكار</a:t>
            </a:r>
            <a:endParaRPr lang="en-US" altLang="zh-CN" sz="1100" spc="234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29" name="TextBox 629"/>
          <p:cNvSpPr txBox="1"/>
          <p:nvPr/>
        </p:nvSpPr>
        <p:spPr>
          <a:xfrm>
            <a:off x="4640550" y="5061480"/>
            <a:ext cx="122375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1100" spc="215" dirty="0">
                <a:solidFill>
                  <a:srgbClr val="1C9AEE"/>
                </a:solidFill>
                <a:latin typeface="Times New Roman"/>
                <a:ea typeface="Times New Roman"/>
              </a:rPr>
              <a:t>في أي عام تم تأسيس التويتر ؟</a:t>
            </a:r>
            <a:endParaRPr lang="en-US" altLang="zh-CN" sz="1100" spc="16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30" name="TextBox 630"/>
          <p:cNvSpPr txBox="1"/>
          <p:nvPr/>
        </p:nvSpPr>
        <p:spPr>
          <a:xfrm>
            <a:off x="1687257" y="5561506"/>
            <a:ext cx="389432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390595" algn="l"/>
              </a:tabLst>
            </a:pPr>
            <a:r>
              <a:rPr lang="ar-EG" altLang="zh-CN" sz="1200" b="1" spc="40" dirty="0">
                <a:solidFill>
                  <a:srgbClr val="00ACEE"/>
                </a:solidFill>
                <a:latin typeface="Times New Roman"/>
                <a:ea typeface="Times New Roman"/>
              </a:rPr>
              <a:t>سوف أحضر </a:t>
            </a:r>
            <a:r>
              <a:rPr lang="ar-EG" altLang="zh-CN" sz="1200" b="1" spc="40" dirty="0" smtClean="0">
                <a:solidFill>
                  <a:srgbClr val="00ACEE"/>
                </a:solidFill>
                <a:latin typeface="Times New Roman"/>
                <a:ea typeface="Times New Roman"/>
              </a:rPr>
              <a:t>الفشار   </a:t>
            </a:r>
            <a:r>
              <a:rPr lang="en-US" altLang="zh-CN" sz="1200" b="1" spc="34" dirty="0">
                <a:solidFill>
                  <a:srgbClr val="00AC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200" b="1" spc="129" dirty="0" smtClean="0">
                <a:solidFill>
                  <a:srgbClr val="00ACEE"/>
                </a:solidFill>
                <a:latin typeface="Times New Roman"/>
                <a:ea typeface="Times New Roman"/>
              </a:rPr>
              <a:t>2005</a:t>
            </a:r>
            <a:endParaRPr lang="en-US" altLang="zh-CN" sz="1200" b="1" spc="129" dirty="0">
              <a:solidFill>
                <a:srgbClr val="00ACEE"/>
              </a:solidFill>
              <a:latin typeface="Times New Roman"/>
              <a:ea typeface="Times New Roman"/>
            </a:endParaRPr>
          </a:p>
        </p:txBody>
      </p:sp>
      <p:sp>
        <p:nvSpPr>
          <p:cNvPr id="631" name="TextBox 631"/>
          <p:cNvSpPr txBox="1"/>
          <p:nvPr/>
        </p:nvSpPr>
        <p:spPr>
          <a:xfrm>
            <a:off x="1747608" y="5939458"/>
            <a:ext cx="3796481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331768" algn="l"/>
              </a:tabLst>
            </a:pPr>
            <a:r>
              <a:rPr lang="ar-EG" altLang="zh-CN" sz="1200" b="1" spc="44" dirty="0" smtClean="0">
                <a:solidFill>
                  <a:srgbClr val="00ACEE"/>
                </a:solidFill>
                <a:latin typeface="Times New Roman"/>
                <a:ea typeface="Times New Roman"/>
              </a:rPr>
              <a:t>ربما سأشاهده لاحقا</a:t>
            </a:r>
            <a:r>
              <a:rPr lang="en-US" altLang="zh-CN" sz="1200" b="1" spc="34" dirty="0">
                <a:solidFill>
                  <a:srgbClr val="00AC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200" b="1" spc="50" dirty="0" smtClean="0">
                <a:solidFill>
                  <a:srgbClr val="00ACEE"/>
                </a:solidFill>
                <a:latin typeface="Times New Roman"/>
                <a:ea typeface="Times New Roman"/>
              </a:rPr>
              <a:t>1999</a:t>
            </a:r>
            <a:endParaRPr lang="en-US" altLang="zh-CN" sz="1200" b="1" spc="50" dirty="0">
              <a:solidFill>
                <a:srgbClr val="00ACEE"/>
              </a:solidFill>
              <a:latin typeface="Times New Roman"/>
              <a:ea typeface="Times New Roman"/>
            </a:endParaRPr>
          </a:p>
        </p:txBody>
      </p:sp>
      <p:sp>
        <p:nvSpPr>
          <p:cNvPr id="632" name="TextBox 632"/>
          <p:cNvSpPr txBox="1"/>
          <p:nvPr/>
        </p:nvSpPr>
        <p:spPr>
          <a:xfrm>
            <a:off x="2183776" y="6299427"/>
            <a:ext cx="3359397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896666" algn="l"/>
              </a:tabLst>
            </a:pPr>
            <a:r>
              <a:rPr lang="ar-EG" altLang="zh-CN" sz="1200" b="1" spc="80" dirty="0" smtClean="0">
                <a:solidFill>
                  <a:srgbClr val="00ACEE"/>
                </a:solidFill>
                <a:latin typeface="Times New Roman"/>
                <a:ea typeface="Times New Roman"/>
              </a:rPr>
              <a:t>لا</a:t>
            </a:r>
            <a:r>
              <a:rPr lang="en-US" altLang="zh-CN" sz="1200" b="1" spc="80" dirty="0">
                <a:solidFill>
                  <a:srgbClr val="00AC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200" b="1" spc="80" dirty="0" smtClean="0">
                <a:solidFill>
                  <a:srgbClr val="00ACEE"/>
                </a:solidFill>
                <a:latin typeface="Times New Roman"/>
                <a:ea typeface="Times New Roman"/>
              </a:rPr>
              <a:t>1982</a:t>
            </a:r>
            <a:endParaRPr lang="en-US" altLang="zh-CN" sz="1200" b="1" spc="50" dirty="0">
              <a:solidFill>
                <a:srgbClr val="00ACEE"/>
              </a:solidFill>
              <a:latin typeface="Times New Roman"/>
              <a:ea typeface="Times New Roman"/>
            </a:endParaRPr>
          </a:p>
        </p:txBody>
      </p:sp>
      <p:sp>
        <p:nvSpPr>
          <p:cNvPr id="633" name="TextBox 633"/>
          <p:cNvSpPr txBox="1"/>
          <p:nvPr/>
        </p:nvSpPr>
        <p:spPr>
          <a:xfrm>
            <a:off x="2623851" y="6892845"/>
            <a:ext cx="2138649" cy="2639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75"/>
              </a:lnSpc>
            </a:pPr>
            <a:r>
              <a:rPr lang="ar-EG" dirty="0" smtClean="0">
                <a:solidFill>
                  <a:schemeClr val="tx2"/>
                </a:solidFill>
              </a:rPr>
              <a:t>أنشيء تواصل أجتماعي</a:t>
            </a:r>
          </a:p>
          <a:p>
            <a:pPr algn="r">
              <a:lnSpc>
                <a:spcPts val="1975"/>
              </a:lnSpc>
            </a:pPr>
            <a:r>
              <a:rPr lang="ar-EG" dirty="0" smtClean="0">
                <a:solidFill>
                  <a:schemeClr val="tx2"/>
                </a:solidFill>
              </a:rPr>
              <a:t>   </a:t>
            </a:r>
            <a:endParaRPr lang="en-US" dirty="0" smtClean="0">
              <a:solidFill>
                <a:schemeClr val="tx2"/>
              </a:solidFill>
            </a:endParaRPr>
          </a:p>
          <a:p>
            <a:pPr algn="r">
              <a:lnSpc>
                <a:spcPts val="1294"/>
              </a:lnSpc>
            </a:pPr>
            <a:r>
              <a:rPr lang="ar-EG" sz="1200" dirty="0" smtClean="0">
                <a:solidFill>
                  <a:srgbClr val="00B0F0"/>
                </a:solidFill>
              </a:rPr>
              <a:t>    ماذا </a:t>
            </a:r>
            <a:r>
              <a:rPr lang="ar-EG" sz="1200" dirty="0">
                <a:solidFill>
                  <a:srgbClr val="00B0F0"/>
                </a:solidFill>
              </a:rPr>
              <a:t>كان مشروبك هذا  الصباح ؟</a:t>
            </a:r>
            <a:endParaRPr lang="en-US" sz="1200" dirty="0" smtClean="0">
              <a:solidFill>
                <a:srgbClr val="00B0F0"/>
              </a:solidFill>
            </a:endParaRPr>
          </a:p>
          <a:p>
            <a:pPr>
              <a:lnSpc>
                <a:spcPts val="1294"/>
              </a:lnSpc>
            </a:pPr>
            <a:endParaRPr lang="en-US" dirty="0"/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986901">
              <a:lnSpc>
                <a:spcPct val="100000"/>
              </a:lnSpc>
            </a:pPr>
            <a:r>
              <a:rPr lang="ar-EG" altLang="zh-CN" sz="1200" b="1" spc="80" dirty="0" smtClean="0">
                <a:solidFill>
                  <a:srgbClr val="00ACEE"/>
                </a:solidFill>
                <a:latin typeface="Times New Roman"/>
                <a:ea typeface="Times New Roman"/>
              </a:rPr>
              <a:t>قهوة  </a:t>
            </a:r>
            <a:endParaRPr lang="en-US" altLang="zh-CN" sz="1200" b="1" spc="80" dirty="0" smtClean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>
              <a:lnSpc>
                <a:spcPts val="1535"/>
              </a:lnSpc>
            </a:pPr>
            <a:endParaRPr lang="en-US" dirty="0"/>
          </a:p>
          <a:p>
            <a:pPr marL="0" indent="1086419">
              <a:lnSpc>
                <a:spcPct val="100000"/>
              </a:lnSpc>
            </a:pPr>
            <a:r>
              <a:rPr lang="ar-EG" altLang="zh-CN" sz="1200" b="1" spc="15" dirty="0" smtClean="0">
                <a:solidFill>
                  <a:srgbClr val="00ACEE"/>
                </a:solidFill>
                <a:latin typeface="Times New Roman"/>
                <a:ea typeface="Times New Roman"/>
              </a:rPr>
              <a:t>شاي </a:t>
            </a:r>
            <a:endParaRPr lang="en-US" altLang="zh-CN" sz="1200" b="1" spc="15" dirty="0">
              <a:solidFill>
                <a:srgbClr val="00ACEE"/>
              </a:solidFill>
              <a:latin typeface="Times New Roman"/>
              <a:ea typeface="Times New Roman"/>
            </a:endParaRPr>
          </a:p>
          <a:p>
            <a:pPr>
              <a:lnSpc>
                <a:spcPts val="1389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sz="1200" dirty="0"/>
          </a:p>
          <a:p>
            <a:pPr>
              <a:lnSpc>
                <a:spcPts val="1000"/>
              </a:lnSpc>
            </a:pPr>
            <a:r>
              <a:rPr lang="ar-EG" sz="1200" dirty="0" smtClean="0">
                <a:solidFill>
                  <a:srgbClr val="00B0F0"/>
                </a:solidFill>
              </a:rPr>
              <a:t>أخر (الرجاء الرد)                  </a:t>
            </a:r>
            <a:endParaRPr lang="en-US" sz="1200" dirty="0">
              <a:solidFill>
                <a:srgbClr val="00B0F0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04"/>
              </a:lnSpc>
            </a:pPr>
            <a:endParaRPr lang="en-US" dirty="0"/>
          </a:p>
          <a:p>
            <a:r>
              <a:rPr lang="ar-EG" altLang="zh-CN" sz="1000" b="1" u="sng" spc="40" dirty="0">
                <a:solidFill>
                  <a:srgbClr val="1818EC"/>
                </a:solidFill>
                <a:latin typeface="Times New Roman"/>
                <a:ea typeface="Times New Roman"/>
              </a:rPr>
              <a:t>انقر </a:t>
            </a:r>
            <a:r>
              <a:rPr lang="ar-EG" altLang="zh-CN" sz="1000" b="1" spc="40" dirty="0">
                <a:solidFill>
                  <a:srgbClr val="00B0F0"/>
                </a:solidFill>
                <a:latin typeface="Times New Roman"/>
                <a:ea typeface="Times New Roman"/>
              </a:rPr>
              <a:t>لتنزيل المزيد من أوراق العمل</a:t>
            </a:r>
            <a:endParaRPr lang="en-US" altLang="zh-CN" sz="1000" b="1" spc="44" dirty="0">
              <a:solidFill>
                <a:srgbClr val="00B0F0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Picture 6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3284220"/>
            <a:ext cx="541020" cy="541020"/>
          </a:xfrm>
          <a:prstGeom prst="rect">
            <a:avLst/>
          </a:prstGeom>
        </p:spPr>
      </p:pic>
      <p:pic>
        <p:nvPicPr>
          <p:cNvPr id="636" name="Picture 6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80" y="5059680"/>
            <a:ext cx="541020" cy="533400"/>
          </a:xfrm>
          <a:prstGeom prst="rect">
            <a:avLst/>
          </a:prstGeom>
        </p:spPr>
      </p:pic>
      <p:pic>
        <p:nvPicPr>
          <p:cNvPr id="637" name="Picture 6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80" y="6804659"/>
            <a:ext cx="541020" cy="525780"/>
          </a:xfrm>
          <a:prstGeom prst="rect">
            <a:avLst/>
          </a:prstGeom>
        </p:spPr>
      </p:pic>
      <p:pic>
        <p:nvPicPr>
          <p:cNvPr id="638" name="Picture 6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680" y="8427720"/>
            <a:ext cx="541020" cy="541020"/>
          </a:xfrm>
          <a:prstGeom prst="rect">
            <a:avLst/>
          </a:prstGeom>
        </p:spPr>
      </p:pic>
      <p:pic>
        <p:nvPicPr>
          <p:cNvPr id="639" name="Picture 6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060" y="5059680"/>
            <a:ext cx="525780" cy="533400"/>
          </a:xfrm>
          <a:prstGeom prst="rect">
            <a:avLst/>
          </a:prstGeom>
        </p:spPr>
      </p:pic>
      <p:pic>
        <p:nvPicPr>
          <p:cNvPr id="640" name="Picture 6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060" y="6804659"/>
            <a:ext cx="525780" cy="525780"/>
          </a:xfrm>
          <a:prstGeom prst="rect">
            <a:avLst/>
          </a:prstGeom>
        </p:spPr>
      </p:pic>
      <p:pic>
        <p:nvPicPr>
          <p:cNvPr id="641" name="Picture 6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060" y="8427720"/>
            <a:ext cx="525780" cy="541020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5920" y="5059680"/>
            <a:ext cx="541020" cy="533400"/>
          </a:xfrm>
          <a:prstGeom prst="rect">
            <a:avLst/>
          </a:prstGeom>
        </p:spPr>
      </p:pic>
      <p:pic>
        <p:nvPicPr>
          <p:cNvPr id="643" name="Picture 6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5920" y="6804659"/>
            <a:ext cx="541020" cy="525780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5920" y="8427720"/>
            <a:ext cx="541020" cy="541020"/>
          </a:xfrm>
          <a:prstGeom prst="rect">
            <a:avLst/>
          </a:prstGeom>
        </p:spPr>
      </p:pic>
      <p:pic>
        <p:nvPicPr>
          <p:cNvPr id="645" name="Picture 6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5679" y="3284220"/>
            <a:ext cx="533400" cy="541020"/>
          </a:xfrm>
          <a:prstGeom prst="rect">
            <a:avLst/>
          </a:prstGeom>
        </p:spPr>
      </p:pic>
      <p:pic>
        <p:nvPicPr>
          <p:cNvPr id="646" name="Picture 6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5920" y="3284220"/>
            <a:ext cx="525780" cy="541020"/>
          </a:xfrm>
          <a:prstGeom prst="rect">
            <a:avLst/>
          </a:prstGeom>
        </p:spPr>
      </p:pic>
      <p:pic>
        <p:nvPicPr>
          <p:cNvPr id="647" name="Picture 6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8240" y="9555480"/>
            <a:ext cx="152400" cy="152400"/>
          </a:xfrm>
          <a:prstGeom prst="rect">
            <a:avLst/>
          </a:prstGeom>
        </p:spPr>
      </p:pic>
      <p:pic>
        <p:nvPicPr>
          <p:cNvPr id="648" name="Picture 6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pic>
        <p:nvPicPr>
          <p:cNvPr id="649" name="Picture 6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7100" y="10012680"/>
            <a:ext cx="419100" cy="236220"/>
          </a:xfrm>
          <a:prstGeom prst="rect">
            <a:avLst/>
          </a:prstGeom>
        </p:spPr>
      </p:pic>
      <p:pic>
        <p:nvPicPr>
          <p:cNvPr id="650" name="Picture 6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0" y="10073640"/>
            <a:ext cx="701040" cy="175260"/>
          </a:xfrm>
          <a:prstGeom prst="rect">
            <a:avLst/>
          </a:prstGeom>
        </p:spPr>
      </p:pic>
      <p:pic>
        <p:nvPicPr>
          <p:cNvPr id="651" name="Picture 6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7040" y="10020300"/>
            <a:ext cx="266700" cy="228600"/>
          </a:xfrm>
          <a:prstGeom prst="rect">
            <a:avLst/>
          </a:prstGeom>
        </p:spPr>
      </p:pic>
      <p:pic>
        <p:nvPicPr>
          <p:cNvPr id="652" name="Picture 65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2" name="TextBox 652"/>
          <p:cNvSpPr txBox="1"/>
          <p:nvPr/>
        </p:nvSpPr>
        <p:spPr>
          <a:xfrm>
            <a:off x="1458984" y="272777"/>
            <a:ext cx="5681750" cy="1931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90387" algn="r"/>
            <a:r>
              <a:rPr lang="ar-EG" sz="4000" dirty="0">
                <a:solidFill>
                  <a:schemeClr val="bg1"/>
                </a:solidFill>
                <a:cs typeface="Roboto"/>
              </a:rPr>
              <a:t>مبتدئين الفكر</a:t>
            </a:r>
            <a:r>
              <a:rPr lang="ar-EG" sz="4000" dirty="0" smtClean="0">
                <a:solidFill>
                  <a:schemeClr val="bg1"/>
                </a:solidFill>
                <a:cs typeface="Roboto"/>
              </a:rPr>
              <a:t>:</a:t>
            </a:r>
          </a:p>
          <a:p>
            <a:pPr indent="490387" algn="r"/>
            <a:r>
              <a:rPr lang="ar-EG" sz="4000" dirty="0" smtClean="0">
                <a:solidFill>
                  <a:schemeClr val="bg1"/>
                </a:solidFill>
                <a:cs typeface="Roboto"/>
              </a:rPr>
              <a:t> </a:t>
            </a:r>
            <a:r>
              <a:rPr lang="ar-EG" sz="4000" dirty="0">
                <a:solidFill>
                  <a:schemeClr val="bg1"/>
                </a:solidFill>
                <a:cs typeface="Roboto"/>
              </a:rPr>
              <a:t>أنواع الفيديو</a:t>
            </a:r>
            <a:r>
              <a:rPr lang="ar-EG" sz="4000" dirty="0">
                <a:solidFill>
                  <a:schemeClr val="bg1"/>
                </a:solidFill>
                <a:latin typeface="Roboto"/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9"/>
              </a:lnSpc>
            </a:pPr>
            <a:endParaRPr lang="en-US" dirty="0"/>
          </a:p>
          <a:p>
            <a:r>
              <a:rPr lang="ar-EG" dirty="0">
                <a:solidFill>
                  <a:schemeClr val="tx2"/>
                </a:solidFill>
              </a:rPr>
              <a:t>احصل على أقصى استفادة من الفيديو الخاص بك </a:t>
            </a:r>
            <a:r>
              <a:rPr lang="ar-EG" dirty="0" smtClean="0">
                <a:solidFill>
                  <a:schemeClr val="tx2"/>
                </a:solidFill>
              </a:rPr>
              <a:t>مع </a:t>
            </a:r>
            <a:r>
              <a:rPr lang="ar-EG" dirty="0">
                <a:solidFill>
                  <a:schemeClr val="tx2"/>
                </a:solidFill>
              </a:rPr>
              <a:t>هؤلاء المبتدئين الفكر</a:t>
            </a:r>
            <a:endParaRPr lang="en-US" altLang="zh-CN" sz="1850" spc="375" dirty="0">
              <a:solidFill>
                <a:schemeClr val="tx2"/>
              </a:solidFill>
              <a:latin typeface="Times New Roman"/>
              <a:ea typeface="Times New Roman"/>
            </a:endParaRPr>
          </a:p>
        </p:txBody>
      </p:sp>
      <p:sp>
        <p:nvSpPr>
          <p:cNvPr id="653" name="TextBox 653"/>
          <p:cNvSpPr txBox="1"/>
          <p:nvPr/>
        </p:nvSpPr>
        <p:spPr>
          <a:xfrm>
            <a:off x="1367722" y="2974052"/>
            <a:ext cx="1089017" cy="5391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40017">
              <a:lnSpc>
                <a:spcPct val="100000"/>
              </a:lnSpc>
            </a:pPr>
            <a:r>
              <a:rPr lang="ar-EG" altLang="zh-CN" sz="1500" spc="275" dirty="0" smtClean="0">
                <a:solidFill>
                  <a:srgbClr val="014D99"/>
                </a:solidFill>
                <a:latin typeface="Times New Roman"/>
                <a:ea typeface="Times New Roman"/>
              </a:rPr>
              <a:t>كيف  </a:t>
            </a:r>
            <a:endParaRPr lang="en-US" altLang="zh-CN" sz="1500" spc="275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95"/>
              </a:lnSpc>
            </a:pPr>
            <a:endParaRPr lang="en-US" dirty="0"/>
          </a:p>
          <a:p>
            <a:pPr indent="283083"/>
            <a:r>
              <a:rPr lang="ar-EG" altLang="zh-CN" sz="1500" spc="319" dirty="0">
                <a:solidFill>
                  <a:srgbClr val="014D99"/>
                </a:solidFill>
                <a:latin typeface="Times New Roman"/>
                <a:ea typeface="Times New Roman"/>
              </a:rPr>
              <a:t>إيقاف </a:t>
            </a:r>
            <a:r>
              <a:rPr lang="ar-EG" altLang="zh-CN" sz="1500" spc="31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الحركة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25"/>
              </a:lnSpc>
            </a:pPr>
            <a:endParaRPr lang="en-US" dirty="0"/>
          </a:p>
          <a:p>
            <a:r>
              <a:rPr lang="ar-EG" sz="1600" dirty="0">
                <a:solidFill>
                  <a:schemeClr val="tx2"/>
                </a:solidFill>
                <a:latin typeface="Roboto"/>
              </a:rPr>
              <a:t>تسليط الضوء على العملاء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75"/>
              </a:lnSpc>
            </a:pPr>
            <a:endParaRPr lang="ar-EG" dirty="0" smtClean="0"/>
          </a:p>
          <a:p>
            <a:pPr>
              <a:lnSpc>
                <a:spcPts val="1275"/>
              </a:lnSpc>
            </a:pPr>
            <a:endParaRPr lang="ar-EG" dirty="0"/>
          </a:p>
          <a:p>
            <a:pPr>
              <a:lnSpc>
                <a:spcPts val="1275"/>
              </a:lnSpc>
            </a:pPr>
            <a:endParaRPr lang="ar-EG" dirty="0" smtClean="0"/>
          </a:p>
          <a:p>
            <a:pPr>
              <a:lnSpc>
                <a:spcPts val="1275"/>
              </a:lnSpc>
            </a:pPr>
            <a:endParaRPr lang="en-US" dirty="0"/>
          </a:p>
          <a:p>
            <a:pPr indent="171259"/>
            <a:r>
              <a:rPr lang="ar-EG" altLang="zh-CN" sz="1500" spc="284" dirty="0">
                <a:solidFill>
                  <a:schemeClr val="tx2"/>
                </a:solidFill>
                <a:latin typeface="Times New Roman"/>
                <a:ea typeface="Times New Roman"/>
              </a:rPr>
              <a:t>قبل </a:t>
            </a:r>
            <a:r>
              <a:rPr lang="ar-EG" altLang="zh-CN" sz="1500" spc="284" dirty="0" smtClean="0">
                <a:solidFill>
                  <a:schemeClr val="tx2"/>
                </a:solidFill>
                <a:latin typeface="Times New Roman"/>
                <a:ea typeface="Times New Roman"/>
              </a:rPr>
              <a:t>وبعد</a:t>
            </a:r>
          </a:p>
        </p:txBody>
      </p:sp>
      <p:sp>
        <p:nvSpPr>
          <p:cNvPr id="654" name="TextBox 654"/>
          <p:cNvSpPr txBox="1"/>
          <p:nvPr/>
        </p:nvSpPr>
        <p:spPr>
          <a:xfrm>
            <a:off x="2992358" y="2974052"/>
            <a:ext cx="1343710" cy="6065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18706" algn="r"/>
            <a:r>
              <a:rPr lang="ar-EG" altLang="zh-CN" sz="1500" spc="16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سؤال وجواب</a:t>
            </a:r>
            <a:endParaRPr lang="en-US" altLang="zh-CN" sz="1500" spc="164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EG" dirty="0">
              <a:solidFill>
                <a:schemeClr val="tx2"/>
              </a:solidFill>
            </a:endParaRPr>
          </a:p>
          <a:p>
            <a:pPr>
              <a:lnSpc>
                <a:spcPts val="1000"/>
              </a:lnSpc>
            </a:pPr>
            <a:endParaRPr lang="ar-EG" dirty="0">
              <a:solidFill>
                <a:schemeClr val="tx2"/>
              </a:solidFill>
            </a:endParaRPr>
          </a:p>
          <a:p>
            <a:pPr>
              <a:lnSpc>
                <a:spcPts val="1000"/>
              </a:lnSpc>
            </a:pPr>
            <a:r>
              <a:rPr lang="ar-EG" dirty="0" smtClean="0">
                <a:solidFill>
                  <a:schemeClr val="tx2"/>
                </a:solidFill>
              </a:rPr>
              <a:t>هدية</a:t>
            </a:r>
            <a:r>
              <a:rPr lang="ar-EG" dirty="0" smtClean="0"/>
              <a:t> </a:t>
            </a:r>
            <a:r>
              <a:rPr lang="ar-EG" dirty="0" smtClean="0">
                <a:solidFill>
                  <a:schemeClr val="tx2"/>
                </a:solidFill>
              </a:rPr>
              <a:t>أرشاد </a:t>
            </a:r>
            <a:r>
              <a:rPr lang="ar-EG" dirty="0" smtClean="0"/>
              <a:t>    </a:t>
            </a:r>
            <a:endParaRPr lang="en-US" dirty="0"/>
          </a:p>
          <a:p>
            <a:pPr algn="r"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25"/>
              </a:lnSpc>
            </a:pPr>
            <a:endParaRPr lang="en-US" dirty="0"/>
          </a:p>
          <a:p>
            <a:r>
              <a:rPr lang="ar-EG" altLang="zh-CN" sz="1500" spc="279" dirty="0">
                <a:solidFill>
                  <a:schemeClr val="tx2"/>
                </a:solidFill>
                <a:latin typeface="Times New Roman"/>
                <a:ea typeface="Times New Roman"/>
              </a:rPr>
              <a:t>عرض الشرائح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algn="r">
              <a:lnSpc>
                <a:spcPts val="1000"/>
              </a:lnSpc>
            </a:pPr>
            <a:endParaRPr lang="en-US" dirty="0"/>
          </a:p>
          <a:p>
            <a:pPr algn="r">
              <a:lnSpc>
                <a:spcPts val="1000"/>
              </a:lnSpc>
            </a:pPr>
            <a:r>
              <a:rPr lang="ar-EG" dirty="0" smtClean="0">
                <a:solidFill>
                  <a:schemeClr val="tx2"/>
                </a:solidFill>
              </a:rPr>
              <a:t>عرض</a:t>
            </a:r>
            <a:r>
              <a:rPr lang="ar-EG" dirty="0" smtClean="0"/>
              <a:t> </a:t>
            </a:r>
            <a:r>
              <a:rPr lang="ar-EG" dirty="0" smtClean="0">
                <a:solidFill>
                  <a:schemeClr val="tx2"/>
                </a:solidFill>
              </a:rPr>
              <a:t>المحتوى</a:t>
            </a:r>
            <a:endParaRPr lang="en-US" dirty="0">
              <a:solidFill>
                <a:schemeClr val="tx2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75"/>
              </a:lnSpc>
            </a:pPr>
            <a:endParaRPr lang="en-US" dirty="0"/>
          </a:p>
          <a:p>
            <a:pPr marL="0" indent="41147">
              <a:lnSpc>
                <a:spcPct val="100000"/>
              </a:lnSpc>
            </a:pPr>
            <a:endParaRPr lang="en-US" altLang="zh-CN" sz="1500" spc="265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655" name="TextBox 655"/>
          <p:cNvSpPr txBox="1"/>
          <p:nvPr/>
        </p:nvSpPr>
        <p:spPr>
          <a:xfrm>
            <a:off x="4895973" y="2974052"/>
            <a:ext cx="1686783" cy="55271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83273">
              <a:lnSpc>
                <a:spcPct val="100000"/>
              </a:lnSpc>
            </a:pPr>
            <a:r>
              <a:rPr lang="ar-EG" altLang="zh-CN" sz="1500" spc="22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بث مباشر  </a:t>
            </a:r>
            <a:endParaRPr lang="en-US" altLang="zh-CN" sz="1500" spc="225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995"/>
              </a:lnSpc>
            </a:pPr>
            <a:endParaRPr lang="en-US" dirty="0"/>
          </a:p>
          <a:p>
            <a:pPr indent="395478"/>
            <a:r>
              <a:rPr lang="ar-EG" sz="1600" dirty="0">
                <a:solidFill>
                  <a:schemeClr val="tx2"/>
                </a:solidFill>
                <a:latin typeface="Roboto"/>
              </a:rPr>
              <a:t>المنتج إلى </a:t>
            </a:r>
            <a:r>
              <a:rPr lang="ar-EG" sz="1600" dirty="0" smtClean="0">
                <a:solidFill>
                  <a:schemeClr val="tx2"/>
                </a:solidFill>
                <a:latin typeface="Roboto"/>
              </a:rPr>
              <a:t>الأمام</a:t>
            </a:r>
          </a:p>
          <a:p>
            <a:pPr indent="395478"/>
            <a:endParaRPr lang="ar-EG" sz="1600" dirty="0">
              <a:solidFill>
                <a:schemeClr val="tx2"/>
              </a:solidFill>
              <a:latin typeface="Roboto"/>
            </a:endParaRPr>
          </a:p>
          <a:p>
            <a:pPr indent="395478"/>
            <a:endParaRPr lang="en-US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825"/>
              </a:lnSpc>
            </a:pPr>
            <a:endParaRPr lang="en-US" dirty="0"/>
          </a:p>
          <a:p>
            <a:pPr indent="562165"/>
            <a:r>
              <a:rPr lang="ar-EG" altLang="zh-CN" sz="1500" spc="325" dirty="0">
                <a:solidFill>
                  <a:srgbClr val="014D99"/>
                </a:solidFill>
                <a:latin typeface="Times New Roman"/>
                <a:ea typeface="Times New Roman"/>
              </a:rPr>
              <a:t>تصور </a:t>
            </a:r>
            <a:r>
              <a:rPr lang="ar-EG" altLang="zh-CN" sz="1500" spc="325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البيانات     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ar-EG" dirty="0"/>
          </a:p>
          <a:p>
            <a:pPr>
              <a:lnSpc>
                <a:spcPts val="1000"/>
              </a:lnSpc>
            </a:pPr>
            <a:endParaRPr lang="ar-EG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75"/>
              </a:lnSpc>
            </a:pPr>
            <a:endParaRPr lang="en-US" dirty="0"/>
          </a:p>
          <a:p>
            <a:r>
              <a:rPr lang="ar-EG" altLang="zh-CN" sz="1500" spc="329" dirty="0">
                <a:solidFill>
                  <a:srgbClr val="014D99"/>
                </a:solidFill>
                <a:latin typeface="Times New Roman"/>
                <a:ea typeface="Times New Roman"/>
              </a:rPr>
              <a:t>محتوى ناتج عن طريق مستخدم</a:t>
            </a:r>
            <a:endParaRPr lang="en-US" altLang="zh-CN" sz="1500" spc="334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656" name="TextBox 656"/>
          <p:cNvSpPr txBox="1"/>
          <p:nvPr/>
        </p:nvSpPr>
        <p:spPr>
          <a:xfrm>
            <a:off x="2450684" y="9539875"/>
            <a:ext cx="2624542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1000" b="1" spc="30">
                <a:solidFill>
                  <a:srgbClr val="1C9AEE"/>
                </a:solidFill>
                <a:latin typeface="Times New Roman"/>
                <a:ea typeface="Times New Roman"/>
                <a:hlinkClick r:id="" action="ppaction://noaction"/>
              </a:rPr>
              <a:t>أنقر لمعرفة المزيد حول الفيديو على تويتر</a:t>
            </a:r>
            <a:endParaRPr lang="en-US" altLang="zh-CN" sz="1000" b="1" spc="30" dirty="0">
              <a:solidFill>
                <a:srgbClr val="1C9AE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Freeform 657"/>
          <p:cNvSpPr/>
          <p:nvPr/>
        </p:nvSpPr>
        <p:spPr>
          <a:xfrm>
            <a:off x="425450" y="3816350"/>
            <a:ext cx="1479550" cy="1136650"/>
          </a:xfrm>
          <a:custGeom>
            <a:avLst/>
            <a:gdLst>
              <a:gd name="connsiteX0" fmla="*/ 165299 w 1479550"/>
              <a:gd name="connsiteY0" fmla="*/ 17851 h 1136650"/>
              <a:gd name="connsiteX1" fmla="*/ 12899 w 1479550"/>
              <a:gd name="connsiteY1" fmla="*/ 170251 h 1136650"/>
              <a:gd name="connsiteX2" fmla="*/ 12899 w 1479550"/>
              <a:gd name="connsiteY2" fmla="*/ 993770 h 1136650"/>
              <a:gd name="connsiteX3" fmla="*/ 165299 w 1479550"/>
              <a:gd name="connsiteY3" fmla="*/ 1146170 h 1136650"/>
              <a:gd name="connsiteX4" fmla="*/ 1338195 w 1479550"/>
              <a:gd name="connsiteY4" fmla="*/ 1146170 h 1136650"/>
              <a:gd name="connsiteX5" fmla="*/ 1490595 w 1479550"/>
              <a:gd name="connsiteY5" fmla="*/ 993770 h 1136650"/>
              <a:gd name="connsiteX6" fmla="*/ 1490595 w 1479550"/>
              <a:gd name="connsiteY6" fmla="*/ 170251 h 1136650"/>
              <a:gd name="connsiteX7" fmla="*/ 1338195 w 1479550"/>
              <a:gd name="connsiteY7" fmla="*/ 17851 h 1136650"/>
              <a:gd name="connsiteX8" fmla="*/ 165299 w 1479550"/>
              <a:gd name="connsiteY8" fmla="*/ 17851 h 1136650"/>
              <a:gd name="connsiteX9" fmla="*/ 165299 w 1479550"/>
              <a:gd name="connsiteY9" fmla="*/ 17851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550" h="1136650">
                <a:moveTo>
                  <a:pt x="165299" y="17851"/>
                </a:moveTo>
                <a:cubicBezTo>
                  <a:pt x="81136" y="17851"/>
                  <a:pt x="12899" y="86114"/>
                  <a:pt x="12899" y="170251"/>
                </a:cubicBezTo>
                <a:lnTo>
                  <a:pt x="12899" y="993770"/>
                </a:lnTo>
                <a:cubicBezTo>
                  <a:pt x="12899" y="1078009"/>
                  <a:pt x="81136" y="1146170"/>
                  <a:pt x="165299" y="1146170"/>
                </a:cubicBezTo>
                <a:lnTo>
                  <a:pt x="1338195" y="1146170"/>
                </a:lnTo>
                <a:cubicBezTo>
                  <a:pt x="1422370" y="1146170"/>
                  <a:pt x="1490595" y="1078009"/>
                  <a:pt x="1490595" y="993770"/>
                </a:cubicBezTo>
                <a:lnTo>
                  <a:pt x="1490595" y="170251"/>
                </a:lnTo>
                <a:cubicBezTo>
                  <a:pt x="1490595" y="86114"/>
                  <a:pt x="1422370" y="17851"/>
                  <a:pt x="1338195" y="17851"/>
                </a:cubicBezTo>
                <a:lnTo>
                  <a:pt x="165299" y="17851"/>
                </a:lnTo>
                <a:lnTo>
                  <a:pt x="165299" y="178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reeform 658"/>
          <p:cNvSpPr/>
          <p:nvPr/>
        </p:nvSpPr>
        <p:spPr>
          <a:xfrm>
            <a:off x="5314950" y="1136650"/>
            <a:ext cx="1492250" cy="1517650"/>
          </a:xfrm>
          <a:custGeom>
            <a:avLst/>
            <a:gdLst>
              <a:gd name="connsiteX0" fmla="*/ 741755 w 1492250"/>
              <a:gd name="connsiteY0" fmla="*/ 15353 h 1517650"/>
              <a:gd name="connsiteX1" fmla="*/ 25361 w 1492250"/>
              <a:gd name="connsiteY1" fmla="*/ 533449 h 1517650"/>
              <a:gd name="connsiteX2" fmla="*/ 187527 w 1492250"/>
              <a:gd name="connsiteY2" fmla="*/ 591031 h 1517650"/>
              <a:gd name="connsiteX3" fmla="*/ 741755 w 1492250"/>
              <a:gd name="connsiteY3" fmla="*/ 187336 h 1517650"/>
              <a:gd name="connsiteX4" fmla="*/ 1323834 w 1492250"/>
              <a:gd name="connsiteY4" fmla="*/ 769415 h 1517650"/>
              <a:gd name="connsiteX5" fmla="*/ 741755 w 1492250"/>
              <a:gd name="connsiteY5" fmla="*/ 1351495 h 1517650"/>
              <a:gd name="connsiteX6" fmla="*/ 181330 w 1492250"/>
              <a:gd name="connsiteY6" fmla="*/ 927226 h 1517650"/>
              <a:gd name="connsiteX7" fmla="*/ 18934 w 1492250"/>
              <a:gd name="connsiteY7" fmla="*/ 984884 h 1517650"/>
              <a:gd name="connsiteX8" fmla="*/ 741755 w 1492250"/>
              <a:gd name="connsiteY8" fmla="*/ 1523465 h 1517650"/>
              <a:gd name="connsiteX9" fmla="*/ 1495805 w 1492250"/>
              <a:gd name="connsiteY9" fmla="*/ 769415 h 1517650"/>
              <a:gd name="connsiteX10" fmla="*/ 741755 w 1492250"/>
              <a:gd name="connsiteY10" fmla="*/ 15353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92250" h="1517650">
                <a:moveTo>
                  <a:pt x="741755" y="15353"/>
                </a:moveTo>
                <a:cubicBezTo>
                  <a:pt x="407707" y="15353"/>
                  <a:pt x="124395" y="232561"/>
                  <a:pt x="25361" y="533449"/>
                </a:cubicBezTo>
                <a:lnTo>
                  <a:pt x="187527" y="591031"/>
                </a:lnTo>
                <a:cubicBezTo>
                  <a:pt x="262838" y="356805"/>
                  <a:pt x="482497" y="187336"/>
                  <a:pt x="741755" y="187336"/>
                </a:cubicBezTo>
                <a:cubicBezTo>
                  <a:pt x="1063230" y="187336"/>
                  <a:pt x="1323834" y="447940"/>
                  <a:pt x="1323834" y="769415"/>
                </a:cubicBezTo>
                <a:cubicBezTo>
                  <a:pt x="1323834" y="1090890"/>
                  <a:pt x="1063230" y="1351495"/>
                  <a:pt x="741755" y="1351495"/>
                </a:cubicBezTo>
                <a:cubicBezTo>
                  <a:pt x="474991" y="1351495"/>
                  <a:pt x="250125" y="1172005"/>
                  <a:pt x="181330" y="927226"/>
                </a:cubicBezTo>
                <a:lnTo>
                  <a:pt x="18934" y="984884"/>
                </a:lnTo>
                <a:cubicBezTo>
                  <a:pt x="111657" y="1296338"/>
                  <a:pt x="400188" y="1523465"/>
                  <a:pt x="741755" y="1523465"/>
                </a:cubicBezTo>
                <a:cubicBezTo>
                  <a:pt x="1158213" y="1523465"/>
                  <a:pt x="1495805" y="1185861"/>
                  <a:pt x="1495805" y="769415"/>
                </a:cubicBezTo>
                <a:cubicBezTo>
                  <a:pt x="1495805" y="352957"/>
                  <a:pt x="1158213" y="15353"/>
                  <a:pt x="741755" y="15353"/>
                </a:cubicBezTo>
                <a:close/>
              </a:path>
            </a:pathLst>
          </a:custGeom>
          <a:solidFill>
            <a:srgbClr val="DCF1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reeform 659"/>
          <p:cNvSpPr/>
          <p:nvPr/>
        </p:nvSpPr>
        <p:spPr>
          <a:xfrm>
            <a:off x="5480050" y="1314450"/>
            <a:ext cx="1149350" cy="1162050"/>
          </a:xfrm>
          <a:custGeom>
            <a:avLst/>
            <a:gdLst>
              <a:gd name="connsiteX0" fmla="*/ 576655 w 1149350"/>
              <a:gd name="connsiteY0" fmla="*/ 9531 h 1162050"/>
              <a:gd name="connsiteX1" fmla="*/ 22427 w 1149350"/>
              <a:gd name="connsiteY1" fmla="*/ 413226 h 1162050"/>
              <a:gd name="connsiteX2" fmla="*/ 184631 w 1149350"/>
              <a:gd name="connsiteY2" fmla="*/ 470820 h 1162050"/>
              <a:gd name="connsiteX3" fmla="*/ 576655 w 1149350"/>
              <a:gd name="connsiteY3" fmla="*/ 181501 h 1162050"/>
              <a:gd name="connsiteX4" fmla="*/ 986751 w 1149350"/>
              <a:gd name="connsiteY4" fmla="*/ 591610 h 1162050"/>
              <a:gd name="connsiteX5" fmla="*/ 576655 w 1149350"/>
              <a:gd name="connsiteY5" fmla="*/ 1001706 h 1162050"/>
              <a:gd name="connsiteX6" fmla="*/ 178853 w 1149350"/>
              <a:gd name="connsiteY6" fmla="*/ 691686 h 1162050"/>
              <a:gd name="connsiteX7" fmla="*/ 16230 w 1149350"/>
              <a:gd name="connsiteY7" fmla="*/ 749433 h 1162050"/>
              <a:gd name="connsiteX8" fmla="*/ 576655 w 1149350"/>
              <a:gd name="connsiteY8" fmla="*/ 1173689 h 1162050"/>
              <a:gd name="connsiteX9" fmla="*/ 1158734 w 1149350"/>
              <a:gd name="connsiteY9" fmla="*/ 591610 h 1162050"/>
              <a:gd name="connsiteX10" fmla="*/ 576655 w 1149350"/>
              <a:gd name="connsiteY10" fmla="*/ 9531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9350" h="1162050">
                <a:moveTo>
                  <a:pt x="576655" y="9531"/>
                </a:moveTo>
                <a:cubicBezTo>
                  <a:pt x="317397" y="9531"/>
                  <a:pt x="97738" y="179000"/>
                  <a:pt x="22427" y="413226"/>
                </a:cubicBezTo>
                <a:lnTo>
                  <a:pt x="184631" y="470820"/>
                </a:lnTo>
                <a:cubicBezTo>
                  <a:pt x="236193" y="303269"/>
                  <a:pt x="392200" y="181501"/>
                  <a:pt x="576655" y="181501"/>
                </a:cubicBezTo>
                <a:cubicBezTo>
                  <a:pt x="803147" y="181501"/>
                  <a:pt x="986751" y="365118"/>
                  <a:pt x="986751" y="591610"/>
                </a:cubicBezTo>
                <a:cubicBezTo>
                  <a:pt x="986751" y="818102"/>
                  <a:pt x="803147" y="1001706"/>
                  <a:pt x="576655" y="1001706"/>
                </a:cubicBezTo>
                <a:cubicBezTo>
                  <a:pt x="384682" y="1001706"/>
                  <a:pt x="223519" y="869816"/>
                  <a:pt x="178853" y="691686"/>
                </a:cubicBezTo>
                <a:lnTo>
                  <a:pt x="16230" y="749433"/>
                </a:lnTo>
                <a:cubicBezTo>
                  <a:pt x="85025" y="994212"/>
                  <a:pt x="309891" y="1173689"/>
                  <a:pt x="576655" y="1173689"/>
                </a:cubicBezTo>
                <a:cubicBezTo>
                  <a:pt x="898130" y="1173689"/>
                  <a:pt x="1158734" y="913085"/>
                  <a:pt x="1158734" y="591610"/>
                </a:cubicBezTo>
                <a:cubicBezTo>
                  <a:pt x="1158734" y="270135"/>
                  <a:pt x="898130" y="9531"/>
                  <a:pt x="576655" y="9531"/>
                </a:cubicBezTo>
                <a:close/>
              </a:path>
            </a:pathLst>
          </a:custGeom>
          <a:solidFill>
            <a:srgbClr val="E9F6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Freeform 660"/>
          <p:cNvSpPr/>
          <p:nvPr/>
        </p:nvSpPr>
        <p:spPr>
          <a:xfrm>
            <a:off x="5645150" y="1479550"/>
            <a:ext cx="819150" cy="831850"/>
          </a:xfrm>
          <a:custGeom>
            <a:avLst/>
            <a:gdLst>
              <a:gd name="connsiteX0" fmla="*/ 411555 w 819150"/>
              <a:gd name="connsiteY0" fmla="*/ 16408 h 831850"/>
              <a:gd name="connsiteX1" fmla="*/ 19531 w 819150"/>
              <a:gd name="connsiteY1" fmla="*/ 305714 h 831850"/>
              <a:gd name="connsiteX2" fmla="*/ 327684 w 819150"/>
              <a:gd name="connsiteY2" fmla="*/ 415124 h 831850"/>
              <a:gd name="connsiteX3" fmla="*/ 13753 w 819150"/>
              <a:gd name="connsiteY3" fmla="*/ 526592 h 831850"/>
              <a:gd name="connsiteX4" fmla="*/ 411555 w 819150"/>
              <a:gd name="connsiteY4" fmla="*/ 836612 h 831850"/>
              <a:gd name="connsiteX5" fmla="*/ 821651 w 819150"/>
              <a:gd name="connsiteY5" fmla="*/ 426516 h 831850"/>
              <a:gd name="connsiteX6" fmla="*/ 411555 w 819150"/>
              <a:gd name="connsiteY6" fmla="*/ 16408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9150" h="831850">
                <a:moveTo>
                  <a:pt x="411555" y="16408"/>
                </a:moveTo>
                <a:cubicBezTo>
                  <a:pt x="227100" y="16408"/>
                  <a:pt x="71093" y="138175"/>
                  <a:pt x="19531" y="305714"/>
                </a:cubicBezTo>
                <a:lnTo>
                  <a:pt x="327684" y="415124"/>
                </a:lnTo>
                <a:lnTo>
                  <a:pt x="13753" y="526592"/>
                </a:lnTo>
                <a:cubicBezTo>
                  <a:pt x="58419" y="704710"/>
                  <a:pt x="219582" y="836612"/>
                  <a:pt x="411555" y="836612"/>
                </a:cubicBezTo>
                <a:cubicBezTo>
                  <a:pt x="638047" y="836612"/>
                  <a:pt x="821651" y="653008"/>
                  <a:pt x="821651" y="426516"/>
                </a:cubicBezTo>
                <a:cubicBezTo>
                  <a:pt x="821651" y="200024"/>
                  <a:pt x="638047" y="16408"/>
                  <a:pt x="411555" y="16408"/>
                </a:cubicBezTo>
                <a:close/>
              </a:path>
            </a:pathLst>
          </a:custGeom>
          <a:solidFill>
            <a:srgbClr val="EEF8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Freeform 661"/>
          <p:cNvSpPr/>
          <p:nvPr/>
        </p:nvSpPr>
        <p:spPr>
          <a:xfrm>
            <a:off x="5137150" y="1593850"/>
            <a:ext cx="831850" cy="590550"/>
          </a:xfrm>
          <a:custGeom>
            <a:avLst/>
            <a:gdLst>
              <a:gd name="connsiteX0" fmla="*/ 13480 w 831850"/>
              <a:gd name="connsiteY0" fmla="*/ 8905 h 590550"/>
              <a:gd name="connsiteX1" fmla="*/ 13480 w 831850"/>
              <a:gd name="connsiteY1" fmla="*/ 592750 h 590550"/>
              <a:gd name="connsiteX2" fmla="*/ 196741 w 831850"/>
              <a:gd name="connsiteY2" fmla="*/ 527687 h 590550"/>
              <a:gd name="connsiteX3" fmla="*/ 359123 w 831850"/>
              <a:gd name="connsiteY3" fmla="*/ 470030 h 590550"/>
              <a:gd name="connsiteX4" fmla="*/ 521759 w 831850"/>
              <a:gd name="connsiteY4" fmla="*/ 412295 h 590550"/>
              <a:gd name="connsiteX5" fmla="*/ 835690 w 831850"/>
              <a:gd name="connsiteY5" fmla="*/ 300827 h 590550"/>
              <a:gd name="connsiteX6" fmla="*/ 527537 w 831850"/>
              <a:gd name="connsiteY6" fmla="*/ 191417 h 590550"/>
              <a:gd name="connsiteX7" fmla="*/ 365320 w 831850"/>
              <a:gd name="connsiteY7" fmla="*/ 133822 h 590550"/>
              <a:gd name="connsiteX8" fmla="*/ 203154 w 831850"/>
              <a:gd name="connsiteY8" fmla="*/ 76253 h 590550"/>
              <a:gd name="connsiteX9" fmla="*/ 13480 w 831850"/>
              <a:gd name="connsiteY9" fmla="*/ 8905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1850" h="590550">
                <a:moveTo>
                  <a:pt x="13480" y="8905"/>
                </a:moveTo>
                <a:lnTo>
                  <a:pt x="13480" y="592750"/>
                </a:lnTo>
                <a:lnTo>
                  <a:pt x="196741" y="527687"/>
                </a:lnTo>
                <a:lnTo>
                  <a:pt x="359123" y="470030"/>
                </a:lnTo>
                <a:lnTo>
                  <a:pt x="521759" y="412295"/>
                </a:lnTo>
                <a:lnTo>
                  <a:pt x="835690" y="300827"/>
                </a:lnTo>
                <a:lnTo>
                  <a:pt x="527537" y="191417"/>
                </a:lnTo>
                <a:lnTo>
                  <a:pt x="365320" y="133822"/>
                </a:lnTo>
                <a:lnTo>
                  <a:pt x="203154" y="76253"/>
                </a:lnTo>
                <a:lnTo>
                  <a:pt x="13480" y="8905"/>
                </a:lnTo>
                <a:close/>
              </a:path>
            </a:pathLst>
          </a:custGeom>
          <a:solidFill>
            <a:srgbClr val="D7E7F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Freeform 662"/>
          <p:cNvSpPr/>
          <p:nvPr/>
        </p:nvSpPr>
        <p:spPr>
          <a:xfrm>
            <a:off x="425450" y="5454650"/>
            <a:ext cx="1479550" cy="1136650"/>
          </a:xfrm>
          <a:custGeom>
            <a:avLst/>
            <a:gdLst>
              <a:gd name="connsiteX0" fmla="*/ 165299 w 1479550"/>
              <a:gd name="connsiteY0" fmla="*/ 8425 h 1136650"/>
              <a:gd name="connsiteX1" fmla="*/ 12899 w 1479550"/>
              <a:gd name="connsiteY1" fmla="*/ 160825 h 1136650"/>
              <a:gd name="connsiteX2" fmla="*/ 12899 w 1479550"/>
              <a:gd name="connsiteY2" fmla="*/ 984344 h 1136650"/>
              <a:gd name="connsiteX3" fmla="*/ 165299 w 1479550"/>
              <a:gd name="connsiteY3" fmla="*/ 1136744 h 1136650"/>
              <a:gd name="connsiteX4" fmla="*/ 1338195 w 1479550"/>
              <a:gd name="connsiteY4" fmla="*/ 1136744 h 1136650"/>
              <a:gd name="connsiteX5" fmla="*/ 1490595 w 1479550"/>
              <a:gd name="connsiteY5" fmla="*/ 984344 h 1136650"/>
              <a:gd name="connsiteX6" fmla="*/ 1490595 w 1479550"/>
              <a:gd name="connsiteY6" fmla="*/ 160825 h 1136650"/>
              <a:gd name="connsiteX7" fmla="*/ 1338195 w 1479550"/>
              <a:gd name="connsiteY7" fmla="*/ 8425 h 1136650"/>
              <a:gd name="connsiteX8" fmla="*/ 165299 w 1479550"/>
              <a:gd name="connsiteY8" fmla="*/ 8425 h 1136650"/>
              <a:gd name="connsiteX9" fmla="*/ 165299 w 1479550"/>
              <a:gd name="connsiteY9" fmla="*/ 8425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550" h="1136650">
                <a:moveTo>
                  <a:pt x="165299" y="8425"/>
                </a:moveTo>
                <a:cubicBezTo>
                  <a:pt x="81136" y="8425"/>
                  <a:pt x="12899" y="76687"/>
                  <a:pt x="12899" y="160825"/>
                </a:cubicBezTo>
                <a:lnTo>
                  <a:pt x="12899" y="984344"/>
                </a:lnTo>
                <a:cubicBezTo>
                  <a:pt x="12899" y="1068583"/>
                  <a:pt x="81136" y="1136744"/>
                  <a:pt x="165299" y="1136744"/>
                </a:cubicBezTo>
                <a:lnTo>
                  <a:pt x="1338195" y="1136744"/>
                </a:lnTo>
                <a:cubicBezTo>
                  <a:pt x="1422370" y="1136744"/>
                  <a:pt x="1490595" y="1068583"/>
                  <a:pt x="1490595" y="984344"/>
                </a:cubicBezTo>
                <a:lnTo>
                  <a:pt x="1490595" y="160825"/>
                </a:lnTo>
                <a:cubicBezTo>
                  <a:pt x="1490595" y="76687"/>
                  <a:pt x="1422370" y="8425"/>
                  <a:pt x="1338195" y="8425"/>
                </a:cubicBezTo>
                <a:lnTo>
                  <a:pt x="165299" y="8425"/>
                </a:lnTo>
                <a:lnTo>
                  <a:pt x="165299" y="84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Freeform 663"/>
          <p:cNvSpPr/>
          <p:nvPr/>
        </p:nvSpPr>
        <p:spPr>
          <a:xfrm>
            <a:off x="2203450" y="3816350"/>
            <a:ext cx="1479550" cy="1136650"/>
          </a:xfrm>
          <a:custGeom>
            <a:avLst/>
            <a:gdLst>
              <a:gd name="connsiteX0" fmla="*/ 160299 w 1479550"/>
              <a:gd name="connsiteY0" fmla="*/ 17851 h 1136650"/>
              <a:gd name="connsiteX1" fmla="*/ 7899 w 1479550"/>
              <a:gd name="connsiteY1" fmla="*/ 170251 h 1136650"/>
              <a:gd name="connsiteX2" fmla="*/ 7899 w 1479550"/>
              <a:gd name="connsiteY2" fmla="*/ 993770 h 1136650"/>
              <a:gd name="connsiteX3" fmla="*/ 160299 w 1479550"/>
              <a:gd name="connsiteY3" fmla="*/ 1146170 h 1136650"/>
              <a:gd name="connsiteX4" fmla="*/ 1333194 w 1479550"/>
              <a:gd name="connsiteY4" fmla="*/ 1146170 h 1136650"/>
              <a:gd name="connsiteX5" fmla="*/ 1485594 w 1479550"/>
              <a:gd name="connsiteY5" fmla="*/ 993770 h 1136650"/>
              <a:gd name="connsiteX6" fmla="*/ 1485594 w 1479550"/>
              <a:gd name="connsiteY6" fmla="*/ 170251 h 1136650"/>
              <a:gd name="connsiteX7" fmla="*/ 1333194 w 1479550"/>
              <a:gd name="connsiteY7" fmla="*/ 17851 h 1136650"/>
              <a:gd name="connsiteX8" fmla="*/ 160299 w 1479550"/>
              <a:gd name="connsiteY8" fmla="*/ 17851 h 1136650"/>
              <a:gd name="connsiteX9" fmla="*/ 160299 w 1479550"/>
              <a:gd name="connsiteY9" fmla="*/ 17851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550" h="1136650">
                <a:moveTo>
                  <a:pt x="160299" y="17851"/>
                </a:moveTo>
                <a:cubicBezTo>
                  <a:pt x="76136" y="17851"/>
                  <a:pt x="7899" y="86114"/>
                  <a:pt x="7899" y="170251"/>
                </a:cubicBezTo>
                <a:lnTo>
                  <a:pt x="7899" y="993770"/>
                </a:lnTo>
                <a:cubicBezTo>
                  <a:pt x="7899" y="1078009"/>
                  <a:pt x="76136" y="1146170"/>
                  <a:pt x="160299" y="1146170"/>
                </a:cubicBezTo>
                <a:lnTo>
                  <a:pt x="1333194" y="1146170"/>
                </a:lnTo>
                <a:cubicBezTo>
                  <a:pt x="1417370" y="1146170"/>
                  <a:pt x="1485594" y="1078009"/>
                  <a:pt x="1485594" y="993770"/>
                </a:cubicBezTo>
                <a:lnTo>
                  <a:pt x="1485594" y="170251"/>
                </a:lnTo>
                <a:cubicBezTo>
                  <a:pt x="1485594" y="86114"/>
                  <a:pt x="1417370" y="17851"/>
                  <a:pt x="1333194" y="17851"/>
                </a:cubicBezTo>
                <a:lnTo>
                  <a:pt x="160299" y="17851"/>
                </a:lnTo>
                <a:lnTo>
                  <a:pt x="160299" y="178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Freeform 664"/>
          <p:cNvSpPr/>
          <p:nvPr/>
        </p:nvSpPr>
        <p:spPr>
          <a:xfrm>
            <a:off x="2114550" y="5454650"/>
            <a:ext cx="4997450" cy="1136650"/>
          </a:xfrm>
          <a:custGeom>
            <a:avLst/>
            <a:gdLst>
              <a:gd name="connsiteX0" fmla="*/ 168200 w 4997450"/>
              <a:gd name="connsiteY0" fmla="*/ 8425 h 1136650"/>
              <a:gd name="connsiteX1" fmla="*/ 15800 w 4997450"/>
              <a:gd name="connsiteY1" fmla="*/ 160825 h 1136650"/>
              <a:gd name="connsiteX2" fmla="*/ 15800 w 4997450"/>
              <a:gd name="connsiteY2" fmla="*/ 984344 h 1136650"/>
              <a:gd name="connsiteX3" fmla="*/ 168200 w 4997450"/>
              <a:gd name="connsiteY3" fmla="*/ 1136744 h 1136650"/>
              <a:gd name="connsiteX4" fmla="*/ 4854702 w 4997450"/>
              <a:gd name="connsiteY4" fmla="*/ 1136744 h 1136650"/>
              <a:gd name="connsiteX5" fmla="*/ 5007102 w 4997450"/>
              <a:gd name="connsiteY5" fmla="*/ 984344 h 1136650"/>
              <a:gd name="connsiteX6" fmla="*/ 5007102 w 4997450"/>
              <a:gd name="connsiteY6" fmla="*/ 160825 h 1136650"/>
              <a:gd name="connsiteX7" fmla="*/ 4854702 w 4997450"/>
              <a:gd name="connsiteY7" fmla="*/ 8425 h 1136650"/>
              <a:gd name="connsiteX8" fmla="*/ 168200 w 4997450"/>
              <a:gd name="connsiteY8" fmla="*/ 8425 h 1136650"/>
              <a:gd name="connsiteX9" fmla="*/ 168200 w 4997450"/>
              <a:gd name="connsiteY9" fmla="*/ 8425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7450" h="1136650">
                <a:moveTo>
                  <a:pt x="168200" y="8425"/>
                </a:moveTo>
                <a:cubicBezTo>
                  <a:pt x="84037" y="8425"/>
                  <a:pt x="15800" y="76687"/>
                  <a:pt x="15800" y="160825"/>
                </a:cubicBezTo>
                <a:lnTo>
                  <a:pt x="15800" y="984344"/>
                </a:lnTo>
                <a:cubicBezTo>
                  <a:pt x="15800" y="1068583"/>
                  <a:pt x="84037" y="1136744"/>
                  <a:pt x="168200" y="1136744"/>
                </a:cubicBezTo>
                <a:lnTo>
                  <a:pt x="4854702" y="1136744"/>
                </a:lnTo>
                <a:cubicBezTo>
                  <a:pt x="4938865" y="1136744"/>
                  <a:pt x="5007102" y="1068583"/>
                  <a:pt x="5007102" y="984344"/>
                </a:cubicBezTo>
                <a:lnTo>
                  <a:pt x="5007102" y="160825"/>
                </a:lnTo>
                <a:cubicBezTo>
                  <a:pt x="5007102" y="76687"/>
                  <a:pt x="4938865" y="8425"/>
                  <a:pt x="4854702" y="8425"/>
                </a:cubicBezTo>
                <a:lnTo>
                  <a:pt x="168200" y="8425"/>
                </a:lnTo>
                <a:lnTo>
                  <a:pt x="168200" y="842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Freeform 665"/>
          <p:cNvSpPr/>
          <p:nvPr/>
        </p:nvSpPr>
        <p:spPr>
          <a:xfrm>
            <a:off x="425450" y="8235950"/>
            <a:ext cx="6686550" cy="984250"/>
          </a:xfrm>
          <a:custGeom>
            <a:avLst/>
            <a:gdLst>
              <a:gd name="connsiteX0" fmla="*/ 165299 w 6686550"/>
              <a:gd name="connsiteY0" fmla="*/ 6639 h 984250"/>
              <a:gd name="connsiteX1" fmla="*/ 12899 w 6686550"/>
              <a:gd name="connsiteY1" fmla="*/ 159039 h 984250"/>
              <a:gd name="connsiteX2" fmla="*/ 12899 w 6686550"/>
              <a:gd name="connsiteY2" fmla="*/ 842465 h 984250"/>
              <a:gd name="connsiteX3" fmla="*/ 165299 w 6686550"/>
              <a:gd name="connsiteY3" fmla="*/ 994865 h 984250"/>
              <a:gd name="connsiteX4" fmla="*/ 6543798 w 6686550"/>
              <a:gd name="connsiteY4" fmla="*/ 994865 h 984250"/>
              <a:gd name="connsiteX5" fmla="*/ 6696198 w 6686550"/>
              <a:gd name="connsiteY5" fmla="*/ 842465 h 984250"/>
              <a:gd name="connsiteX6" fmla="*/ 6696198 w 6686550"/>
              <a:gd name="connsiteY6" fmla="*/ 159039 h 984250"/>
              <a:gd name="connsiteX7" fmla="*/ 6543798 w 6686550"/>
              <a:gd name="connsiteY7" fmla="*/ 6639 h 984250"/>
              <a:gd name="connsiteX8" fmla="*/ 165299 w 6686550"/>
              <a:gd name="connsiteY8" fmla="*/ 6639 h 984250"/>
              <a:gd name="connsiteX9" fmla="*/ 165299 w 6686550"/>
              <a:gd name="connsiteY9" fmla="*/ 6639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86550" h="984250">
                <a:moveTo>
                  <a:pt x="165299" y="6639"/>
                </a:moveTo>
                <a:cubicBezTo>
                  <a:pt x="81136" y="6639"/>
                  <a:pt x="12899" y="74902"/>
                  <a:pt x="12899" y="159039"/>
                </a:cubicBezTo>
                <a:lnTo>
                  <a:pt x="12899" y="842465"/>
                </a:lnTo>
                <a:cubicBezTo>
                  <a:pt x="12899" y="926603"/>
                  <a:pt x="81136" y="994865"/>
                  <a:pt x="165299" y="994865"/>
                </a:cubicBezTo>
                <a:lnTo>
                  <a:pt x="6543798" y="994865"/>
                </a:lnTo>
                <a:cubicBezTo>
                  <a:pt x="6627973" y="994865"/>
                  <a:pt x="6696198" y="926603"/>
                  <a:pt x="6696198" y="842465"/>
                </a:cubicBezTo>
                <a:lnTo>
                  <a:pt x="6696198" y="159039"/>
                </a:lnTo>
                <a:cubicBezTo>
                  <a:pt x="6696198" y="74902"/>
                  <a:pt x="6627973" y="6639"/>
                  <a:pt x="6543798" y="6639"/>
                </a:cubicBezTo>
                <a:lnTo>
                  <a:pt x="165299" y="6639"/>
                </a:lnTo>
                <a:lnTo>
                  <a:pt x="165299" y="663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Freeform 666"/>
          <p:cNvSpPr/>
          <p:nvPr/>
        </p:nvSpPr>
        <p:spPr>
          <a:xfrm>
            <a:off x="3981450" y="3816350"/>
            <a:ext cx="1479550" cy="1136650"/>
          </a:xfrm>
          <a:custGeom>
            <a:avLst/>
            <a:gdLst>
              <a:gd name="connsiteX0" fmla="*/ 158900 w 1479550"/>
              <a:gd name="connsiteY0" fmla="*/ 17851 h 1136650"/>
              <a:gd name="connsiteX1" fmla="*/ 6500 w 1479550"/>
              <a:gd name="connsiteY1" fmla="*/ 170251 h 1136650"/>
              <a:gd name="connsiteX2" fmla="*/ 6500 w 1479550"/>
              <a:gd name="connsiteY2" fmla="*/ 993770 h 1136650"/>
              <a:gd name="connsiteX3" fmla="*/ 158900 w 1479550"/>
              <a:gd name="connsiteY3" fmla="*/ 1146170 h 1136650"/>
              <a:gd name="connsiteX4" fmla="*/ 1331795 w 1479550"/>
              <a:gd name="connsiteY4" fmla="*/ 1146170 h 1136650"/>
              <a:gd name="connsiteX5" fmla="*/ 1484195 w 1479550"/>
              <a:gd name="connsiteY5" fmla="*/ 993770 h 1136650"/>
              <a:gd name="connsiteX6" fmla="*/ 1484195 w 1479550"/>
              <a:gd name="connsiteY6" fmla="*/ 170251 h 1136650"/>
              <a:gd name="connsiteX7" fmla="*/ 1331795 w 1479550"/>
              <a:gd name="connsiteY7" fmla="*/ 17851 h 1136650"/>
              <a:gd name="connsiteX8" fmla="*/ 158900 w 1479550"/>
              <a:gd name="connsiteY8" fmla="*/ 17851 h 1136650"/>
              <a:gd name="connsiteX9" fmla="*/ 158900 w 1479550"/>
              <a:gd name="connsiteY9" fmla="*/ 17851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550" h="1136650">
                <a:moveTo>
                  <a:pt x="158900" y="17851"/>
                </a:moveTo>
                <a:cubicBezTo>
                  <a:pt x="74737" y="17851"/>
                  <a:pt x="6500" y="86114"/>
                  <a:pt x="6500" y="170251"/>
                </a:cubicBezTo>
                <a:lnTo>
                  <a:pt x="6500" y="993770"/>
                </a:lnTo>
                <a:cubicBezTo>
                  <a:pt x="6500" y="1078009"/>
                  <a:pt x="74737" y="1146170"/>
                  <a:pt x="158900" y="1146170"/>
                </a:cubicBezTo>
                <a:lnTo>
                  <a:pt x="1331795" y="1146170"/>
                </a:lnTo>
                <a:cubicBezTo>
                  <a:pt x="1415971" y="1146170"/>
                  <a:pt x="1484195" y="1078009"/>
                  <a:pt x="1484195" y="993770"/>
                </a:cubicBezTo>
                <a:lnTo>
                  <a:pt x="1484195" y="170251"/>
                </a:lnTo>
                <a:cubicBezTo>
                  <a:pt x="1484195" y="86114"/>
                  <a:pt x="1415971" y="17851"/>
                  <a:pt x="1331795" y="17851"/>
                </a:cubicBezTo>
                <a:lnTo>
                  <a:pt x="158900" y="17851"/>
                </a:lnTo>
                <a:lnTo>
                  <a:pt x="158900" y="178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7"/>
          <p:cNvSpPr/>
          <p:nvPr/>
        </p:nvSpPr>
        <p:spPr>
          <a:xfrm>
            <a:off x="5632450" y="3816350"/>
            <a:ext cx="1479550" cy="1136650"/>
          </a:xfrm>
          <a:custGeom>
            <a:avLst/>
            <a:gdLst>
              <a:gd name="connsiteX0" fmla="*/ 163899 w 1479550"/>
              <a:gd name="connsiteY0" fmla="*/ 17851 h 1136650"/>
              <a:gd name="connsiteX1" fmla="*/ 11499 w 1479550"/>
              <a:gd name="connsiteY1" fmla="*/ 170251 h 1136650"/>
              <a:gd name="connsiteX2" fmla="*/ 11499 w 1479550"/>
              <a:gd name="connsiteY2" fmla="*/ 993770 h 1136650"/>
              <a:gd name="connsiteX3" fmla="*/ 163899 w 1479550"/>
              <a:gd name="connsiteY3" fmla="*/ 1146170 h 1136650"/>
              <a:gd name="connsiteX4" fmla="*/ 1336795 w 1479550"/>
              <a:gd name="connsiteY4" fmla="*/ 1146170 h 1136650"/>
              <a:gd name="connsiteX5" fmla="*/ 1489195 w 1479550"/>
              <a:gd name="connsiteY5" fmla="*/ 993770 h 1136650"/>
              <a:gd name="connsiteX6" fmla="*/ 1489195 w 1479550"/>
              <a:gd name="connsiteY6" fmla="*/ 170251 h 1136650"/>
              <a:gd name="connsiteX7" fmla="*/ 1336795 w 1479550"/>
              <a:gd name="connsiteY7" fmla="*/ 17851 h 1136650"/>
              <a:gd name="connsiteX8" fmla="*/ 163899 w 1479550"/>
              <a:gd name="connsiteY8" fmla="*/ 17851 h 1136650"/>
              <a:gd name="connsiteX9" fmla="*/ 163899 w 1479550"/>
              <a:gd name="connsiteY9" fmla="*/ 17851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550" h="1136650">
                <a:moveTo>
                  <a:pt x="163899" y="17851"/>
                </a:moveTo>
                <a:cubicBezTo>
                  <a:pt x="79736" y="17851"/>
                  <a:pt x="11499" y="86114"/>
                  <a:pt x="11499" y="170251"/>
                </a:cubicBezTo>
                <a:lnTo>
                  <a:pt x="11499" y="993770"/>
                </a:lnTo>
                <a:cubicBezTo>
                  <a:pt x="11499" y="1078009"/>
                  <a:pt x="79736" y="1146170"/>
                  <a:pt x="163899" y="1146170"/>
                </a:cubicBezTo>
                <a:lnTo>
                  <a:pt x="1336795" y="1146170"/>
                </a:lnTo>
                <a:cubicBezTo>
                  <a:pt x="1420971" y="1146170"/>
                  <a:pt x="1489195" y="1078009"/>
                  <a:pt x="1489195" y="993770"/>
                </a:cubicBezTo>
                <a:lnTo>
                  <a:pt x="1489195" y="170251"/>
                </a:lnTo>
                <a:cubicBezTo>
                  <a:pt x="1489195" y="86114"/>
                  <a:pt x="1420971" y="17851"/>
                  <a:pt x="1336795" y="17851"/>
                </a:cubicBezTo>
                <a:lnTo>
                  <a:pt x="163899" y="17851"/>
                </a:lnTo>
                <a:lnTo>
                  <a:pt x="163899" y="1785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Freeform 668"/>
          <p:cNvSpPr/>
          <p:nvPr/>
        </p:nvSpPr>
        <p:spPr>
          <a:xfrm>
            <a:off x="527050" y="5619750"/>
            <a:ext cx="171450" cy="133350"/>
          </a:xfrm>
          <a:custGeom>
            <a:avLst/>
            <a:gdLst>
              <a:gd name="connsiteX0" fmla="*/ 43566 w 171450"/>
              <a:gd name="connsiteY0" fmla="*/ 10757 h 133350"/>
              <a:gd name="connsiteX1" fmla="*/ 7561 w 171450"/>
              <a:gd name="connsiteY1" fmla="*/ 46749 h 133350"/>
              <a:gd name="connsiteX2" fmla="*/ 7561 w 171450"/>
              <a:gd name="connsiteY2" fmla="*/ 99479 h 133350"/>
              <a:gd name="connsiteX3" fmla="*/ 43566 w 171450"/>
              <a:gd name="connsiteY3" fmla="*/ 135471 h 133350"/>
              <a:gd name="connsiteX4" fmla="*/ 138739 w 171450"/>
              <a:gd name="connsiteY4" fmla="*/ 135471 h 133350"/>
              <a:gd name="connsiteX5" fmla="*/ 174731 w 171450"/>
              <a:gd name="connsiteY5" fmla="*/ 99479 h 133350"/>
              <a:gd name="connsiteX6" fmla="*/ 174731 w 171450"/>
              <a:gd name="connsiteY6" fmla="*/ 46749 h 133350"/>
              <a:gd name="connsiteX7" fmla="*/ 138739 w 171450"/>
              <a:gd name="connsiteY7" fmla="*/ 10757 h 133350"/>
              <a:gd name="connsiteX8" fmla="*/ 43566 w 171450"/>
              <a:gd name="connsiteY8" fmla="*/ 10757 h 133350"/>
              <a:gd name="connsiteX9" fmla="*/ 43566 w 171450"/>
              <a:gd name="connsiteY9" fmla="*/ 10757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6" y="10757"/>
                </a:moveTo>
                <a:cubicBezTo>
                  <a:pt x="23677" y="10757"/>
                  <a:pt x="7561" y="26886"/>
                  <a:pt x="7561" y="46749"/>
                </a:cubicBezTo>
                <a:lnTo>
                  <a:pt x="7561" y="99479"/>
                </a:lnTo>
                <a:cubicBezTo>
                  <a:pt x="7561" y="119380"/>
                  <a:pt x="23677" y="135471"/>
                  <a:pt x="43566" y="135471"/>
                </a:cubicBezTo>
                <a:lnTo>
                  <a:pt x="138739" y="135471"/>
                </a:lnTo>
                <a:cubicBezTo>
                  <a:pt x="158615" y="135471"/>
                  <a:pt x="174731" y="119380"/>
                  <a:pt x="174731" y="99479"/>
                </a:cubicBezTo>
                <a:lnTo>
                  <a:pt x="174731" y="46749"/>
                </a:lnTo>
                <a:cubicBezTo>
                  <a:pt x="174731" y="26886"/>
                  <a:pt x="158615" y="10757"/>
                  <a:pt x="138739" y="10757"/>
                </a:cubicBezTo>
                <a:lnTo>
                  <a:pt x="43566" y="10757"/>
                </a:lnTo>
                <a:lnTo>
                  <a:pt x="43566" y="10757"/>
                </a:lnTo>
                <a:close/>
              </a:path>
            </a:pathLst>
          </a:custGeom>
          <a:solidFill>
            <a:srgbClr val="0000ED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0" name="Picture 6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9540240"/>
            <a:ext cx="190500" cy="190500"/>
          </a:xfrm>
          <a:prstGeom prst="rect">
            <a:avLst/>
          </a:prstGeom>
        </p:spPr>
      </p:pic>
      <p:pic>
        <p:nvPicPr>
          <p:cNvPr id="671" name="Picture 6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672" name="Picture 6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672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4" name="Picture 6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675" name="Picture 6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676" name="Picture 6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3" name="Freeform 676"/>
          <p:cNvSpPr/>
          <p:nvPr/>
        </p:nvSpPr>
        <p:spPr>
          <a:xfrm>
            <a:off x="527050" y="4362450"/>
            <a:ext cx="171450" cy="133350"/>
          </a:xfrm>
          <a:custGeom>
            <a:avLst/>
            <a:gdLst>
              <a:gd name="connsiteX0" fmla="*/ 43565 w 171450"/>
              <a:gd name="connsiteY0" fmla="*/ 18224 h 133350"/>
              <a:gd name="connsiteX1" fmla="*/ 7560 w 171450"/>
              <a:gd name="connsiteY1" fmla="*/ 54214 h 133350"/>
              <a:gd name="connsiteX2" fmla="*/ 7560 w 171450"/>
              <a:gd name="connsiteY2" fmla="*/ 106943 h 133350"/>
              <a:gd name="connsiteX3" fmla="*/ 43565 w 171450"/>
              <a:gd name="connsiteY3" fmla="*/ 142933 h 133350"/>
              <a:gd name="connsiteX4" fmla="*/ 138739 w 171450"/>
              <a:gd name="connsiteY4" fmla="*/ 142933 h 133350"/>
              <a:gd name="connsiteX5" fmla="*/ 174731 w 171450"/>
              <a:gd name="connsiteY5" fmla="*/ 106943 h 133350"/>
              <a:gd name="connsiteX6" fmla="*/ 174731 w 171450"/>
              <a:gd name="connsiteY6" fmla="*/ 54214 h 133350"/>
              <a:gd name="connsiteX7" fmla="*/ 138739 w 171450"/>
              <a:gd name="connsiteY7" fmla="*/ 18224 h 133350"/>
              <a:gd name="connsiteX8" fmla="*/ 43565 w 171450"/>
              <a:gd name="connsiteY8" fmla="*/ 18224 h 133350"/>
              <a:gd name="connsiteX9" fmla="*/ 43565 w 171450"/>
              <a:gd name="connsiteY9" fmla="*/ 18224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8224"/>
                </a:moveTo>
                <a:cubicBezTo>
                  <a:pt x="23676" y="18224"/>
                  <a:pt x="7560" y="34352"/>
                  <a:pt x="7560" y="54214"/>
                </a:cubicBezTo>
                <a:lnTo>
                  <a:pt x="7560" y="106943"/>
                </a:lnTo>
                <a:cubicBezTo>
                  <a:pt x="7560" y="126843"/>
                  <a:pt x="23676" y="142933"/>
                  <a:pt x="43565" y="142933"/>
                </a:cubicBezTo>
                <a:lnTo>
                  <a:pt x="138739" y="142933"/>
                </a:lnTo>
                <a:cubicBezTo>
                  <a:pt x="158615" y="142933"/>
                  <a:pt x="174731" y="126843"/>
                  <a:pt x="174731" y="106943"/>
                </a:cubicBezTo>
                <a:lnTo>
                  <a:pt x="174731" y="54214"/>
                </a:lnTo>
                <a:cubicBezTo>
                  <a:pt x="174731" y="34352"/>
                  <a:pt x="158615" y="18224"/>
                  <a:pt x="138739" y="18224"/>
                </a:cubicBezTo>
                <a:lnTo>
                  <a:pt x="43565" y="18224"/>
                </a:lnTo>
                <a:lnTo>
                  <a:pt x="43565" y="18224"/>
                </a:lnTo>
                <a:close/>
              </a:path>
            </a:pathLst>
          </a:custGeom>
          <a:solidFill>
            <a:srgbClr val="0000EE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Freeform 677"/>
          <p:cNvSpPr/>
          <p:nvPr/>
        </p:nvSpPr>
        <p:spPr>
          <a:xfrm>
            <a:off x="527050" y="4159250"/>
            <a:ext cx="171450" cy="120650"/>
          </a:xfrm>
          <a:custGeom>
            <a:avLst/>
            <a:gdLst>
              <a:gd name="connsiteX0" fmla="*/ 43565 w 171450"/>
              <a:gd name="connsiteY0" fmla="*/ 6819 h 120650"/>
              <a:gd name="connsiteX1" fmla="*/ 7560 w 171450"/>
              <a:gd name="connsiteY1" fmla="*/ 42809 h 120650"/>
              <a:gd name="connsiteX2" fmla="*/ 7560 w 171450"/>
              <a:gd name="connsiteY2" fmla="*/ 95538 h 120650"/>
              <a:gd name="connsiteX3" fmla="*/ 43565 w 171450"/>
              <a:gd name="connsiteY3" fmla="*/ 131528 h 120650"/>
              <a:gd name="connsiteX4" fmla="*/ 138739 w 171450"/>
              <a:gd name="connsiteY4" fmla="*/ 131528 h 120650"/>
              <a:gd name="connsiteX5" fmla="*/ 174731 w 171450"/>
              <a:gd name="connsiteY5" fmla="*/ 95538 h 120650"/>
              <a:gd name="connsiteX6" fmla="*/ 174731 w 171450"/>
              <a:gd name="connsiteY6" fmla="*/ 42809 h 120650"/>
              <a:gd name="connsiteX7" fmla="*/ 138739 w 171450"/>
              <a:gd name="connsiteY7" fmla="*/ 6819 h 120650"/>
              <a:gd name="connsiteX8" fmla="*/ 43565 w 171450"/>
              <a:gd name="connsiteY8" fmla="*/ 6819 h 120650"/>
              <a:gd name="connsiteX9" fmla="*/ 43565 w 171450"/>
              <a:gd name="connsiteY9" fmla="*/ 6819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20650">
                <a:moveTo>
                  <a:pt x="43565" y="6819"/>
                </a:moveTo>
                <a:cubicBezTo>
                  <a:pt x="23676" y="6819"/>
                  <a:pt x="7560" y="22947"/>
                  <a:pt x="7560" y="42809"/>
                </a:cubicBezTo>
                <a:lnTo>
                  <a:pt x="7560" y="95538"/>
                </a:lnTo>
                <a:cubicBezTo>
                  <a:pt x="7560" y="115438"/>
                  <a:pt x="23676" y="131528"/>
                  <a:pt x="43565" y="131528"/>
                </a:cubicBezTo>
                <a:lnTo>
                  <a:pt x="138739" y="131528"/>
                </a:lnTo>
                <a:cubicBezTo>
                  <a:pt x="158615" y="131528"/>
                  <a:pt x="174731" y="115438"/>
                  <a:pt x="174731" y="95538"/>
                </a:cubicBezTo>
                <a:lnTo>
                  <a:pt x="174731" y="42809"/>
                </a:lnTo>
                <a:cubicBezTo>
                  <a:pt x="174731" y="22947"/>
                  <a:pt x="158615" y="6819"/>
                  <a:pt x="138739" y="6819"/>
                </a:cubicBezTo>
                <a:lnTo>
                  <a:pt x="43565" y="6819"/>
                </a:lnTo>
                <a:lnTo>
                  <a:pt x="43565" y="6819"/>
                </a:lnTo>
                <a:close/>
              </a:path>
            </a:pathLst>
          </a:custGeom>
          <a:solidFill>
            <a:srgbClr val="0000ED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Freeform 678"/>
          <p:cNvSpPr/>
          <p:nvPr/>
        </p:nvSpPr>
        <p:spPr>
          <a:xfrm>
            <a:off x="527050" y="4578350"/>
            <a:ext cx="171450" cy="133350"/>
          </a:xfrm>
          <a:custGeom>
            <a:avLst/>
            <a:gdLst>
              <a:gd name="connsiteX0" fmla="*/ 43565 w 171450"/>
              <a:gd name="connsiteY0" fmla="*/ 16916 h 133350"/>
              <a:gd name="connsiteX1" fmla="*/ 7560 w 171450"/>
              <a:gd name="connsiteY1" fmla="*/ 52910 h 133350"/>
              <a:gd name="connsiteX2" fmla="*/ 7560 w 171450"/>
              <a:gd name="connsiteY2" fmla="*/ 105643 h 133350"/>
              <a:gd name="connsiteX3" fmla="*/ 43565 w 171450"/>
              <a:gd name="connsiteY3" fmla="*/ 141637 h 133350"/>
              <a:gd name="connsiteX4" fmla="*/ 138739 w 171450"/>
              <a:gd name="connsiteY4" fmla="*/ 141637 h 133350"/>
              <a:gd name="connsiteX5" fmla="*/ 174731 w 171450"/>
              <a:gd name="connsiteY5" fmla="*/ 105643 h 133350"/>
              <a:gd name="connsiteX6" fmla="*/ 174731 w 171450"/>
              <a:gd name="connsiteY6" fmla="*/ 52910 h 133350"/>
              <a:gd name="connsiteX7" fmla="*/ 138739 w 171450"/>
              <a:gd name="connsiteY7" fmla="*/ 16916 h 133350"/>
              <a:gd name="connsiteX8" fmla="*/ 43565 w 171450"/>
              <a:gd name="connsiteY8" fmla="*/ 16916 h 133350"/>
              <a:gd name="connsiteX9" fmla="*/ 43565 w 171450"/>
              <a:gd name="connsiteY9" fmla="*/ 1691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6916"/>
                </a:moveTo>
                <a:cubicBezTo>
                  <a:pt x="23676" y="16916"/>
                  <a:pt x="7560" y="33046"/>
                  <a:pt x="7560" y="52910"/>
                </a:cubicBezTo>
                <a:lnTo>
                  <a:pt x="7560" y="105643"/>
                </a:lnTo>
                <a:cubicBezTo>
                  <a:pt x="7560" y="125546"/>
                  <a:pt x="23676" y="141637"/>
                  <a:pt x="43565" y="141637"/>
                </a:cubicBezTo>
                <a:lnTo>
                  <a:pt x="138739" y="141637"/>
                </a:lnTo>
                <a:cubicBezTo>
                  <a:pt x="158615" y="141637"/>
                  <a:pt x="174731" y="125546"/>
                  <a:pt x="174731" y="105643"/>
                </a:cubicBezTo>
                <a:lnTo>
                  <a:pt x="174731" y="52910"/>
                </a:lnTo>
                <a:cubicBezTo>
                  <a:pt x="174731" y="33046"/>
                  <a:pt x="158615" y="16916"/>
                  <a:pt x="138739" y="16916"/>
                </a:cubicBezTo>
                <a:lnTo>
                  <a:pt x="43565" y="16916"/>
                </a:lnTo>
                <a:lnTo>
                  <a:pt x="43565" y="16916"/>
                </a:lnTo>
                <a:close/>
              </a:path>
            </a:pathLst>
          </a:custGeom>
          <a:solidFill>
            <a:srgbClr val="0000F0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Freeform 679"/>
          <p:cNvSpPr/>
          <p:nvPr/>
        </p:nvSpPr>
        <p:spPr>
          <a:xfrm>
            <a:off x="527050" y="5619750"/>
            <a:ext cx="171450" cy="133350"/>
          </a:xfrm>
          <a:custGeom>
            <a:avLst/>
            <a:gdLst>
              <a:gd name="connsiteX0" fmla="*/ 43565 w 171450"/>
              <a:gd name="connsiteY0" fmla="*/ 10782 h 133350"/>
              <a:gd name="connsiteX1" fmla="*/ 7560 w 171450"/>
              <a:gd name="connsiteY1" fmla="*/ 46772 h 133350"/>
              <a:gd name="connsiteX2" fmla="*/ 7560 w 171450"/>
              <a:gd name="connsiteY2" fmla="*/ 99500 h 133350"/>
              <a:gd name="connsiteX3" fmla="*/ 43565 w 171450"/>
              <a:gd name="connsiteY3" fmla="*/ 135491 h 133350"/>
              <a:gd name="connsiteX4" fmla="*/ 138739 w 171450"/>
              <a:gd name="connsiteY4" fmla="*/ 135491 h 133350"/>
              <a:gd name="connsiteX5" fmla="*/ 174731 w 171450"/>
              <a:gd name="connsiteY5" fmla="*/ 99500 h 133350"/>
              <a:gd name="connsiteX6" fmla="*/ 174731 w 171450"/>
              <a:gd name="connsiteY6" fmla="*/ 46772 h 133350"/>
              <a:gd name="connsiteX7" fmla="*/ 138739 w 171450"/>
              <a:gd name="connsiteY7" fmla="*/ 10782 h 133350"/>
              <a:gd name="connsiteX8" fmla="*/ 43565 w 171450"/>
              <a:gd name="connsiteY8" fmla="*/ 10782 h 133350"/>
              <a:gd name="connsiteX9" fmla="*/ 43565 w 171450"/>
              <a:gd name="connsiteY9" fmla="*/ 10782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0782"/>
                </a:moveTo>
                <a:cubicBezTo>
                  <a:pt x="23676" y="10782"/>
                  <a:pt x="7560" y="26910"/>
                  <a:pt x="7560" y="46772"/>
                </a:cubicBezTo>
                <a:lnTo>
                  <a:pt x="7560" y="99500"/>
                </a:lnTo>
                <a:cubicBezTo>
                  <a:pt x="7560" y="119401"/>
                  <a:pt x="23676" y="135491"/>
                  <a:pt x="43565" y="135491"/>
                </a:cubicBezTo>
                <a:lnTo>
                  <a:pt x="138739" y="135491"/>
                </a:lnTo>
                <a:cubicBezTo>
                  <a:pt x="158615" y="135491"/>
                  <a:pt x="174731" y="119401"/>
                  <a:pt x="174731" y="99500"/>
                </a:cubicBezTo>
                <a:lnTo>
                  <a:pt x="174731" y="46772"/>
                </a:lnTo>
                <a:cubicBezTo>
                  <a:pt x="174731" y="26910"/>
                  <a:pt x="158615" y="10782"/>
                  <a:pt x="138739" y="10782"/>
                </a:cubicBezTo>
                <a:lnTo>
                  <a:pt x="43565" y="10782"/>
                </a:lnTo>
                <a:lnTo>
                  <a:pt x="43565" y="10782"/>
                </a:lnTo>
                <a:close/>
              </a:path>
            </a:pathLst>
          </a:custGeom>
          <a:solidFill>
            <a:srgbClr val="0000F2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Freeform 680"/>
          <p:cNvSpPr/>
          <p:nvPr/>
        </p:nvSpPr>
        <p:spPr>
          <a:xfrm>
            <a:off x="527050" y="5784850"/>
            <a:ext cx="171450" cy="133350"/>
          </a:xfrm>
          <a:custGeom>
            <a:avLst/>
            <a:gdLst>
              <a:gd name="connsiteX0" fmla="*/ 43565 w 171450"/>
              <a:gd name="connsiteY0" fmla="*/ 14884 h 133350"/>
              <a:gd name="connsiteX1" fmla="*/ 7560 w 171450"/>
              <a:gd name="connsiteY1" fmla="*/ 50874 h 133350"/>
              <a:gd name="connsiteX2" fmla="*/ 7560 w 171450"/>
              <a:gd name="connsiteY2" fmla="*/ 103603 h 133350"/>
              <a:gd name="connsiteX3" fmla="*/ 43565 w 171450"/>
              <a:gd name="connsiteY3" fmla="*/ 139593 h 133350"/>
              <a:gd name="connsiteX4" fmla="*/ 138739 w 171450"/>
              <a:gd name="connsiteY4" fmla="*/ 139593 h 133350"/>
              <a:gd name="connsiteX5" fmla="*/ 174731 w 171450"/>
              <a:gd name="connsiteY5" fmla="*/ 103603 h 133350"/>
              <a:gd name="connsiteX6" fmla="*/ 174731 w 171450"/>
              <a:gd name="connsiteY6" fmla="*/ 50874 h 133350"/>
              <a:gd name="connsiteX7" fmla="*/ 138739 w 171450"/>
              <a:gd name="connsiteY7" fmla="*/ 14884 h 133350"/>
              <a:gd name="connsiteX8" fmla="*/ 43565 w 171450"/>
              <a:gd name="connsiteY8" fmla="*/ 14884 h 133350"/>
              <a:gd name="connsiteX9" fmla="*/ 43565 w 171450"/>
              <a:gd name="connsiteY9" fmla="*/ 14884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4884"/>
                </a:moveTo>
                <a:cubicBezTo>
                  <a:pt x="23676" y="14884"/>
                  <a:pt x="7560" y="31012"/>
                  <a:pt x="7560" y="50874"/>
                </a:cubicBezTo>
                <a:lnTo>
                  <a:pt x="7560" y="103603"/>
                </a:lnTo>
                <a:cubicBezTo>
                  <a:pt x="7560" y="123503"/>
                  <a:pt x="23676" y="139593"/>
                  <a:pt x="43565" y="139593"/>
                </a:cubicBezTo>
                <a:lnTo>
                  <a:pt x="138739" y="139593"/>
                </a:lnTo>
                <a:cubicBezTo>
                  <a:pt x="158615" y="139593"/>
                  <a:pt x="174731" y="123503"/>
                  <a:pt x="174731" y="103603"/>
                </a:cubicBezTo>
                <a:lnTo>
                  <a:pt x="174731" y="50874"/>
                </a:lnTo>
                <a:cubicBezTo>
                  <a:pt x="174731" y="31012"/>
                  <a:pt x="158615" y="14884"/>
                  <a:pt x="138739" y="14884"/>
                </a:cubicBezTo>
                <a:lnTo>
                  <a:pt x="43565" y="14884"/>
                </a:lnTo>
                <a:lnTo>
                  <a:pt x="43565" y="1488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Freeform 681"/>
          <p:cNvSpPr/>
          <p:nvPr/>
        </p:nvSpPr>
        <p:spPr>
          <a:xfrm>
            <a:off x="527050" y="5949950"/>
            <a:ext cx="171450" cy="133350"/>
          </a:xfrm>
          <a:custGeom>
            <a:avLst/>
            <a:gdLst>
              <a:gd name="connsiteX0" fmla="*/ 43565 w 171450"/>
              <a:gd name="connsiteY0" fmla="*/ 18974 h 133350"/>
              <a:gd name="connsiteX1" fmla="*/ 7560 w 171450"/>
              <a:gd name="connsiteY1" fmla="*/ 54964 h 133350"/>
              <a:gd name="connsiteX2" fmla="*/ 7560 w 171450"/>
              <a:gd name="connsiteY2" fmla="*/ 107692 h 133350"/>
              <a:gd name="connsiteX3" fmla="*/ 43565 w 171450"/>
              <a:gd name="connsiteY3" fmla="*/ 143683 h 133350"/>
              <a:gd name="connsiteX4" fmla="*/ 138739 w 171450"/>
              <a:gd name="connsiteY4" fmla="*/ 143683 h 133350"/>
              <a:gd name="connsiteX5" fmla="*/ 174731 w 171450"/>
              <a:gd name="connsiteY5" fmla="*/ 107692 h 133350"/>
              <a:gd name="connsiteX6" fmla="*/ 174731 w 171450"/>
              <a:gd name="connsiteY6" fmla="*/ 54964 h 133350"/>
              <a:gd name="connsiteX7" fmla="*/ 138739 w 171450"/>
              <a:gd name="connsiteY7" fmla="*/ 18974 h 133350"/>
              <a:gd name="connsiteX8" fmla="*/ 43565 w 171450"/>
              <a:gd name="connsiteY8" fmla="*/ 18974 h 133350"/>
              <a:gd name="connsiteX9" fmla="*/ 43565 w 171450"/>
              <a:gd name="connsiteY9" fmla="*/ 18974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8974"/>
                </a:moveTo>
                <a:cubicBezTo>
                  <a:pt x="23676" y="18974"/>
                  <a:pt x="7560" y="35102"/>
                  <a:pt x="7560" y="54964"/>
                </a:cubicBezTo>
                <a:lnTo>
                  <a:pt x="7560" y="107692"/>
                </a:lnTo>
                <a:cubicBezTo>
                  <a:pt x="7560" y="127592"/>
                  <a:pt x="23676" y="143683"/>
                  <a:pt x="43565" y="143683"/>
                </a:cubicBezTo>
                <a:lnTo>
                  <a:pt x="138739" y="143683"/>
                </a:lnTo>
                <a:cubicBezTo>
                  <a:pt x="158615" y="143683"/>
                  <a:pt x="174731" y="127592"/>
                  <a:pt x="174731" y="107692"/>
                </a:cubicBezTo>
                <a:lnTo>
                  <a:pt x="174731" y="54964"/>
                </a:lnTo>
                <a:cubicBezTo>
                  <a:pt x="174731" y="35102"/>
                  <a:pt x="158615" y="18974"/>
                  <a:pt x="138739" y="18974"/>
                </a:cubicBezTo>
                <a:lnTo>
                  <a:pt x="43565" y="18974"/>
                </a:lnTo>
                <a:lnTo>
                  <a:pt x="43565" y="189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Freeform 682"/>
          <p:cNvSpPr/>
          <p:nvPr/>
        </p:nvSpPr>
        <p:spPr>
          <a:xfrm>
            <a:off x="527050" y="6127750"/>
            <a:ext cx="171450" cy="133350"/>
          </a:xfrm>
          <a:custGeom>
            <a:avLst/>
            <a:gdLst>
              <a:gd name="connsiteX0" fmla="*/ 43565 w 171450"/>
              <a:gd name="connsiteY0" fmla="*/ 10376 h 133350"/>
              <a:gd name="connsiteX1" fmla="*/ 7560 w 171450"/>
              <a:gd name="connsiteY1" fmla="*/ 46366 h 133350"/>
              <a:gd name="connsiteX2" fmla="*/ 7560 w 171450"/>
              <a:gd name="connsiteY2" fmla="*/ 99094 h 133350"/>
              <a:gd name="connsiteX3" fmla="*/ 43565 w 171450"/>
              <a:gd name="connsiteY3" fmla="*/ 135084 h 133350"/>
              <a:gd name="connsiteX4" fmla="*/ 138739 w 171450"/>
              <a:gd name="connsiteY4" fmla="*/ 135084 h 133350"/>
              <a:gd name="connsiteX5" fmla="*/ 174731 w 171450"/>
              <a:gd name="connsiteY5" fmla="*/ 99094 h 133350"/>
              <a:gd name="connsiteX6" fmla="*/ 174731 w 171450"/>
              <a:gd name="connsiteY6" fmla="*/ 46366 h 133350"/>
              <a:gd name="connsiteX7" fmla="*/ 138739 w 171450"/>
              <a:gd name="connsiteY7" fmla="*/ 10376 h 133350"/>
              <a:gd name="connsiteX8" fmla="*/ 43565 w 171450"/>
              <a:gd name="connsiteY8" fmla="*/ 10376 h 133350"/>
              <a:gd name="connsiteX9" fmla="*/ 43565 w 171450"/>
              <a:gd name="connsiteY9" fmla="*/ 1037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0376"/>
                </a:moveTo>
                <a:cubicBezTo>
                  <a:pt x="23676" y="10376"/>
                  <a:pt x="7560" y="26504"/>
                  <a:pt x="7560" y="46366"/>
                </a:cubicBezTo>
                <a:lnTo>
                  <a:pt x="7560" y="99094"/>
                </a:lnTo>
                <a:cubicBezTo>
                  <a:pt x="7560" y="118994"/>
                  <a:pt x="23676" y="135084"/>
                  <a:pt x="43565" y="135084"/>
                </a:cubicBezTo>
                <a:lnTo>
                  <a:pt x="138739" y="135084"/>
                </a:lnTo>
                <a:cubicBezTo>
                  <a:pt x="158615" y="135084"/>
                  <a:pt x="174731" y="118994"/>
                  <a:pt x="174731" y="99094"/>
                </a:cubicBezTo>
                <a:lnTo>
                  <a:pt x="174731" y="46366"/>
                </a:lnTo>
                <a:cubicBezTo>
                  <a:pt x="174731" y="26504"/>
                  <a:pt x="158615" y="10376"/>
                  <a:pt x="138739" y="10376"/>
                </a:cubicBezTo>
                <a:lnTo>
                  <a:pt x="43565" y="10376"/>
                </a:lnTo>
                <a:lnTo>
                  <a:pt x="43565" y="1037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Freeform 683"/>
          <p:cNvSpPr/>
          <p:nvPr/>
        </p:nvSpPr>
        <p:spPr>
          <a:xfrm>
            <a:off x="527050" y="6292850"/>
            <a:ext cx="171450" cy="133350"/>
          </a:xfrm>
          <a:custGeom>
            <a:avLst/>
            <a:gdLst>
              <a:gd name="connsiteX0" fmla="*/ 43565 w 171450"/>
              <a:gd name="connsiteY0" fmla="*/ 14465 h 133350"/>
              <a:gd name="connsiteX1" fmla="*/ 7560 w 171450"/>
              <a:gd name="connsiteY1" fmla="*/ 50459 h 133350"/>
              <a:gd name="connsiteX2" fmla="*/ 7560 w 171450"/>
              <a:gd name="connsiteY2" fmla="*/ 103192 h 133350"/>
              <a:gd name="connsiteX3" fmla="*/ 43565 w 171450"/>
              <a:gd name="connsiteY3" fmla="*/ 139186 h 133350"/>
              <a:gd name="connsiteX4" fmla="*/ 138739 w 171450"/>
              <a:gd name="connsiteY4" fmla="*/ 139186 h 133350"/>
              <a:gd name="connsiteX5" fmla="*/ 174731 w 171450"/>
              <a:gd name="connsiteY5" fmla="*/ 103192 h 133350"/>
              <a:gd name="connsiteX6" fmla="*/ 174731 w 171450"/>
              <a:gd name="connsiteY6" fmla="*/ 50459 h 133350"/>
              <a:gd name="connsiteX7" fmla="*/ 138739 w 171450"/>
              <a:gd name="connsiteY7" fmla="*/ 14465 h 133350"/>
              <a:gd name="connsiteX8" fmla="*/ 43565 w 171450"/>
              <a:gd name="connsiteY8" fmla="*/ 14465 h 133350"/>
              <a:gd name="connsiteX9" fmla="*/ 43565 w 171450"/>
              <a:gd name="connsiteY9" fmla="*/ 1446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3565" y="14465"/>
                </a:moveTo>
                <a:cubicBezTo>
                  <a:pt x="23676" y="14465"/>
                  <a:pt x="7560" y="30595"/>
                  <a:pt x="7560" y="50459"/>
                </a:cubicBezTo>
                <a:lnTo>
                  <a:pt x="7560" y="103192"/>
                </a:lnTo>
                <a:cubicBezTo>
                  <a:pt x="7560" y="123095"/>
                  <a:pt x="23676" y="139186"/>
                  <a:pt x="43565" y="139186"/>
                </a:cubicBezTo>
                <a:lnTo>
                  <a:pt x="138739" y="139186"/>
                </a:lnTo>
                <a:cubicBezTo>
                  <a:pt x="158615" y="139186"/>
                  <a:pt x="174731" y="123095"/>
                  <a:pt x="174731" y="103192"/>
                </a:cubicBezTo>
                <a:lnTo>
                  <a:pt x="174731" y="50459"/>
                </a:lnTo>
                <a:cubicBezTo>
                  <a:pt x="174731" y="30595"/>
                  <a:pt x="158615" y="14465"/>
                  <a:pt x="138739" y="14465"/>
                </a:cubicBezTo>
                <a:lnTo>
                  <a:pt x="43565" y="14465"/>
                </a:lnTo>
                <a:lnTo>
                  <a:pt x="43565" y="1446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TextBox 684"/>
          <p:cNvSpPr txBox="1"/>
          <p:nvPr/>
        </p:nvSpPr>
        <p:spPr>
          <a:xfrm>
            <a:off x="431999" y="324001"/>
            <a:ext cx="6257657" cy="3393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4000" spc="715" dirty="0">
                <a:solidFill>
                  <a:srgbClr val="FEFEFE"/>
                </a:solidFill>
                <a:latin typeface="Times New Roman"/>
                <a:ea typeface="Times New Roman"/>
              </a:rPr>
              <a:t>استهداف إعلانات التويتر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0"/>
              </a:lnSpc>
            </a:pPr>
            <a:endParaRPr lang="en-US" dirty="0"/>
          </a:p>
          <a:p>
            <a:pPr indent="18000" algn="r">
              <a:spcBef>
                <a:spcPts val="204"/>
              </a:spcBef>
            </a:pPr>
            <a:r>
              <a:rPr lang="ar-EG" altLang="zh-CN" sz="1400" b="1" spc="40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</a:rPr>
              <a:t>هل تبحث للعثور على متابعين على تويتر؟</a:t>
            </a:r>
            <a:endParaRPr lang="en-US" altLang="zh-CN" sz="1400" b="1" spc="40" dirty="0" smtClean="0">
              <a:solidFill>
                <a:schemeClr val="accent1">
                  <a:lumMod val="75000"/>
                </a:schemeClr>
              </a:solidFill>
              <a:latin typeface="Times New Roman"/>
              <a:ea typeface="Times New Roman"/>
            </a:endParaRPr>
          </a:p>
          <a:p>
            <a:pPr indent="18000" algn="r">
              <a:spcBef>
                <a:spcPts val="204"/>
              </a:spcBef>
            </a:pPr>
            <a:r>
              <a:rPr lang="ar-EG" altLang="zh-CN" sz="1100" b="1" spc="40" dirty="0">
                <a:solidFill>
                  <a:srgbClr val="1C9AEE"/>
                </a:solidFill>
                <a:latin typeface="Times New Roman"/>
                <a:ea typeface="Times New Roman"/>
              </a:rPr>
              <a:t>خيارات الاستهداف في التويتر يمكن أن تساعدك  في الوصول إلى الأشخاص المناسبين في الوقت المناسب.</a:t>
            </a:r>
            <a:endParaRPr lang="en-US" dirty="0"/>
          </a:p>
          <a:p>
            <a:pPr algn="r"/>
            <a:r>
              <a:rPr lang="ar-EG" altLang="zh-CN" sz="1400" b="1" spc="229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</a:rPr>
              <a:t>أولاً ، </a:t>
            </a:r>
            <a:r>
              <a:rPr lang="ar-EG" altLang="zh-CN" sz="1400" b="1" spc="229" dirty="0" smtClean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</a:rPr>
              <a:t>الأساسيات</a:t>
            </a:r>
            <a:endParaRPr lang="ar-EG" altLang="zh-CN" sz="1100" spc="34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algn="r">
              <a:spcBef>
                <a:spcPts val="284"/>
              </a:spcBef>
            </a:pPr>
            <a:r>
              <a:rPr lang="ar-EG" altLang="zh-CN" sz="1100" spc="34" dirty="0">
                <a:solidFill>
                  <a:srgbClr val="1C9AEE"/>
                </a:solidFill>
                <a:latin typeface="Times New Roman"/>
                <a:ea typeface="Times New Roman"/>
              </a:rPr>
              <a:t>تعمل الخيارات في هذا القسم معًا باستخدام منطق  " </a:t>
            </a:r>
            <a:r>
              <a:rPr lang="ar-EG" altLang="zh-CN" spc="34" dirty="0">
                <a:solidFill>
                  <a:srgbClr val="1C9AEE"/>
                </a:solidFill>
                <a:latin typeface="Times New Roman"/>
                <a:ea typeface="Times New Roman"/>
              </a:rPr>
              <a:t>و</a:t>
            </a:r>
            <a:r>
              <a:rPr lang="ar-EG" altLang="zh-CN" sz="1100" spc="34" dirty="0">
                <a:solidFill>
                  <a:srgbClr val="1C9AEE"/>
                </a:solidFill>
                <a:latin typeface="Times New Roman"/>
                <a:ea typeface="Times New Roman"/>
              </a:rPr>
              <a:t> ". هذا يعني أنك ستستهدف الأشخاص الذين يتطابقون مع جميع معايير </a:t>
            </a:r>
            <a:r>
              <a:rPr lang="ar-EG" altLang="zh-CN" sz="1100" spc="34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الإدخال .</a:t>
            </a:r>
            <a:endParaRPr lang="en-US" altLang="zh-CN" sz="1100" spc="34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algn="r">
              <a:spcBef>
                <a:spcPts val="284"/>
              </a:spcBef>
            </a:pPr>
            <a:r>
              <a:rPr lang="ar-EG" altLang="zh-CN" sz="1100" spc="34" dirty="0">
                <a:solidFill>
                  <a:srgbClr val="1C9AEE"/>
                </a:solidFill>
                <a:latin typeface="Times New Roman"/>
                <a:ea typeface="Times New Roman"/>
              </a:rPr>
              <a:t>مثال: الأشخاص الذين يعيشون في كندا ويتحدثون الفرنسية ويستخدمون أجهزة الجوال التي تعمل </a:t>
            </a:r>
            <a:r>
              <a:rPr lang="ar-EG" altLang="zh-CN" sz="1100" spc="34" dirty="0" smtClean="0">
                <a:solidFill>
                  <a:srgbClr val="1C9AEE"/>
                </a:solidFill>
                <a:latin typeface="Times New Roman"/>
                <a:ea typeface="Times New Roman"/>
              </a:rPr>
              <a:t>بنظام الأندرويد .</a:t>
            </a:r>
            <a:endParaRPr lang="en-US" dirty="0"/>
          </a:p>
          <a:p>
            <a:pPr algn="r"/>
            <a:r>
              <a:rPr lang="ar-EG" altLang="zh-CN" sz="1400" b="1" spc="289" dirty="0">
                <a:solidFill>
                  <a:schemeClr val="accent1">
                    <a:lumMod val="75000"/>
                  </a:schemeClr>
                </a:solidFill>
                <a:latin typeface="Times New Roman"/>
                <a:ea typeface="Times New Roman"/>
              </a:rPr>
              <a:t>التركيبة السكانية</a:t>
            </a:r>
            <a:endParaRPr lang="en-US" altLang="zh-CN" sz="1400" b="1" spc="284" dirty="0">
              <a:solidFill>
                <a:schemeClr val="accent1">
                  <a:lumMod val="75000"/>
                </a:schemeClr>
              </a:solidFill>
              <a:latin typeface="Times New Roman"/>
              <a:ea typeface="Times New Roman"/>
            </a:endParaRPr>
          </a:p>
        </p:txBody>
      </p:sp>
      <p:sp>
        <p:nvSpPr>
          <p:cNvPr id="685" name="TextBox 685"/>
          <p:cNvSpPr txBox="1"/>
          <p:nvPr/>
        </p:nvSpPr>
        <p:spPr>
          <a:xfrm>
            <a:off x="533599" y="3907973"/>
            <a:ext cx="5903995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803387" algn="l"/>
                <a:tab pos="3568636" algn="l"/>
                <a:tab pos="5206899" algn="l"/>
              </a:tabLst>
            </a:pPr>
            <a:r>
              <a:rPr lang="ar-EG" altLang="zh-CN" sz="1100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الجنس</a:t>
            </a:r>
            <a:r>
              <a:rPr lang="en-US" altLang="zh-CN" sz="1100" spc="40" dirty="0">
                <a:solidFill>
                  <a:srgbClr val="1C9A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100" spc="-5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السن</a:t>
            </a:r>
            <a:r>
              <a:rPr lang="en-US" altLang="zh-CN" sz="1100" spc="-5" dirty="0">
                <a:solidFill>
                  <a:srgbClr val="1C9A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100" spc="15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المكان</a:t>
            </a:r>
            <a:r>
              <a:rPr lang="en-US" altLang="zh-CN" sz="1100" spc="15" dirty="0">
                <a:solidFill>
                  <a:srgbClr val="1C9A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100" spc="1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اللغة </a:t>
            </a:r>
            <a:endParaRPr lang="en-US" altLang="zh-CN" sz="1100" spc="1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86" name="TextBox 686"/>
          <p:cNvSpPr txBox="1"/>
          <p:nvPr/>
        </p:nvSpPr>
        <p:spPr>
          <a:xfrm>
            <a:off x="431999" y="4155606"/>
            <a:ext cx="1157779" cy="2336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93900" hangingPunct="0">
              <a:lnSpc>
                <a:spcPct val="157083"/>
              </a:lnSpc>
            </a:pPr>
            <a:r>
              <a:rPr lang="ar-EG" altLang="zh-CN" sz="900" spc="-10" dirty="0" smtClean="0">
                <a:solidFill>
                  <a:srgbClr val="1C9AEE"/>
                </a:solidFill>
                <a:latin typeface="Times New Roman"/>
              </a:rPr>
              <a:t>أخر  </a:t>
            </a:r>
            <a:r>
              <a:rPr lang="en-US" altLang="zh-CN" sz="900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ar-EG" sz="900" spc="40" dirty="0">
                <a:solidFill>
                  <a:srgbClr val="1C9AEE"/>
                </a:solidFill>
                <a:latin typeface="Times New Roman"/>
              </a:rPr>
              <a:t> </a:t>
            </a:r>
            <a:r>
              <a:rPr lang="ar-EG" sz="900" spc="40" dirty="0" smtClean="0">
                <a:solidFill>
                  <a:srgbClr val="1C9AEE"/>
                </a:solidFill>
                <a:latin typeface="Times New Roman"/>
              </a:rPr>
              <a:t>ولد  </a:t>
            </a:r>
            <a:r>
              <a:rPr lang="en-US" altLang="zh-CN" sz="900" dirty="0" smtClean="0">
                <a:solidFill>
                  <a:srgbClr val="1C9AEE"/>
                </a:solidFill>
                <a:latin typeface="Times New Roman"/>
                <a:cs typeface="Times New Roman"/>
              </a:rPr>
              <a:t> </a:t>
            </a:r>
            <a:r>
              <a:rPr dirty="0"/>
              <a:t/>
            </a:r>
            <a:br>
              <a:rPr dirty="0"/>
            </a:br>
            <a:r>
              <a:rPr lang="ar-EG" sz="900" spc="30" dirty="0" smtClean="0">
                <a:solidFill>
                  <a:srgbClr val="1C9AEE"/>
                </a:solidFill>
                <a:latin typeface="Times New Roman"/>
              </a:rPr>
              <a:t>بنت  </a:t>
            </a:r>
            <a:endParaRPr lang="en-US" altLang="zh-CN" sz="900" spc="2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0"/>
              </a:lnSpc>
            </a:pPr>
            <a:endParaRPr lang="en-US" dirty="0"/>
          </a:p>
          <a:p>
            <a:pPr marL="0">
              <a:lnSpc>
                <a:spcPct val="100000"/>
              </a:lnSpc>
            </a:pPr>
            <a:r>
              <a:rPr lang="ar-EG" altLang="zh-CN" sz="1400" b="1" spc="25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الأجهزة</a:t>
            </a:r>
            <a:r>
              <a:rPr lang="ar-EG" altLang="zh-CN" sz="1400" spc="259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</a:t>
            </a:r>
            <a:endParaRPr lang="en-US" altLang="zh-CN" sz="1400" spc="254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>
              <a:lnSpc>
                <a:spcPts val="1585"/>
              </a:lnSpc>
            </a:pPr>
            <a:endParaRPr lang="en-US" dirty="0"/>
          </a:p>
          <a:p>
            <a:pPr marL="293900" hangingPunct="0">
              <a:lnSpc>
                <a:spcPct val="124583"/>
              </a:lnSpc>
            </a:pPr>
            <a:r>
              <a:rPr lang="ar-EG" altLang="zh-CN" sz="9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موبيل أيفون </a:t>
            </a:r>
            <a:endParaRPr lang="en-US" altLang="zh-CN" sz="90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marL="293900" hangingPunct="0">
              <a:lnSpc>
                <a:spcPct val="124583"/>
              </a:lnSpc>
            </a:pPr>
            <a:r>
              <a:rPr lang="ar-EG" altLang="zh-CN" sz="900" spc="5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موبيل أندرويد</a:t>
            </a:r>
            <a:endParaRPr lang="en-US" altLang="zh-CN" sz="900" spc="5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marL="293900" hangingPunct="0">
              <a:lnSpc>
                <a:spcPct val="124583"/>
              </a:lnSpc>
            </a:pPr>
            <a:r>
              <a:rPr lang="en-US" altLang="zh-CN" sz="900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900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كمبيوتر</a:t>
            </a:r>
          </a:p>
          <a:p>
            <a:pPr marL="293900" hangingPunct="0">
              <a:lnSpc>
                <a:spcPct val="124583"/>
              </a:lnSpc>
            </a:pPr>
            <a:r>
              <a:rPr lang="ar-EG" altLang="zh-CN" sz="900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هاتف أخر </a:t>
            </a:r>
          </a:p>
          <a:p>
            <a:pPr marL="293900" hangingPunct="0">
              <a:lnSpc>
                <a:spcPct val="124583"/>
              </a:lnSpc>
            </a:pPr>
            <a:r>
              <a:rPr lang="ar-EG" altLang="zh-CN" sz="900" spc="4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جميعهم </a:t>
            </a:r>
            <a:endParaRPr lang="en-US" altLang="zh-CN" sz="900" spc="4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87" name="TextBox 687"/>
          <p:cNvSpPr txBox="1"/>
          <p:nvPr/>
        </p:nvSpPr>
        <p:spPr>
          <a:xfrm>
            <a:off x="2254034" y="5524300"/>
            <a:ext cx="169564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/>
            <a:r>
              <a:rPr lang="ar-EG" altLang="zh-CN" sz="1100" spc="25" dirty="0">
                <a:solidFill>
                  <a:srgbClr val="1C9AEE"/>
                </a:solidFill>
                <a:latin typeface="Times New Roman"/>
                <a:ea typeface="Times New Roman"/>
              </a:rPr>
              <a:t>خصائص الأخرى </a:t>
            </a:r>
            <a:r>
              <a:rPr lang="ar-EG" altLang="zh-CN" sz="1100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  <a:t>للجهاز</a:t>
            </a:r>
          </a:p>
          <a:p>
            <a:pPr hangingPunct="0"/>
            <a:r>
              <a:rPr lang="ar-EG" altLang="zh-CN" sz="1100" spc="25" dirty="0" smtClean="0">
                <a:solidFill>
                  <a:srgbClr val="1C9AEE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1100" spc="25" dirty="0">
                <a:solidFill>
                  <a:srgbClr val="1C9AEE"/>
                </a:solidFill>
                <a:latin typeface="Times New Roman"/>
                <a:ea typeface="Times New Roman"/>
              </a:rPr>
              <a:t>(الناقلات ونوع الأجهزة)</a:t>
            </a:r>
            <a:endParaRPr lang="en-US" altLang="zh-CN" sz="1100" spc="1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688" name="TextBox 688"/>
          <p:cNvSpPr txBox="1"/>
          <p:nvPr/>
        </p:nvSpPr>
        <p:spPr>
          <a:xfrm>
            <a:off x="428400" y="6828120"/>
            <a:ext cx="6590897" cy="2326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hangingPunct="0"/>
            <a:r>
              <a:rPr lang="ar-EG" altLang="zh-CN" sz="1400" b="1" spc="259" dirty="0">
                <a:solidFill>
                  <a:srgbClr val="014D99"/>
                </a:solidFill>
                <a:latin typeface="Times New Roman"/>
                <a:ea typeface="Times New Roman"/>
              </a:rPr>
              <a:t>سيتم تطبيق هذه المعلمات الأساسية على التحديدات الأخرى الخاصة بك ، والتي سنقوم بملئها </a:t>
            </a:r>
            <a:r>
              <a:rPr lang="ar-EG" altLang="zh-CN" sz="1400" b="1" spc="259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الآن</a:t>
            </a:r>
          </a:p>
          <a:p>
            <a:pPr algn="r" hangingPunct="0"/>
            <a:r>
              <a:rPr lang="ar-EG" altLang="zh-CN" sz="1100" b="1" spc="44" dirty="0" smtClean="0">
                <a:solidFill>
                  <a:srgbClr val="1C9AEE"/>
                </a:solidFill>
                <a:latin typeface="Times New Roman"/>
                <a:ea typeface="Times New Roman"/>
              </a:rPr>
              <a:t>يستخدم </a:t>
            </a:r>
            <a:r>
              <a:rPr lang="ar-EG" altLang="zh-CN" sz="1100" b="1" spc="44" dirty="0">
                <a:solidFill>
                  <a:srgbClr val="1C9AEE"/>
                </a:solidFill>
                <a:latin typeface="Times New Roman"/>
                <a:ea typeface="Times New Roman"/>
              </a:rPr>
              <a:t>هذا القسم الأخير منطق  " </a:t>
            </a:r>
            <a:r>
              <a:rPr lang="ar-EG" altLang="zh-CN" b="1" spc="44" dirty="0">
                <a:solidFill>
                  <a:srgbClr val="1C9AEE"/>
                </a:solidFill>
                <a:latin typeface="Times New Roman"/>
                <a:ea typeface="Times New Roman"/>
              </a:rPr>
              <a:t>او</a:t>
            </a:r>
            <a:r>
              <a:rPr lang="ar-EG" altLang="zh-CN" sz="1100" b="1" spc="44" dirty="0">
                <a:solidFill>
                  <a:srgbClr val="1C9AEE"/>
                </a:solidFill>
                <a:latin typeface="Times New Roman"/>
                <a:ea typeface="Times New Roman"/>
              </a:rPr>
              <a:t> "، مما يعني أنك ستستهدف الأشخاص الذين يطابقون أيًا من معايير الإدخال </a:t>
            </a:r>
            <a:r>
              <a:rPr lang="ar-EG" altLang="zh-CN" sz="1100" b="1" spc="44" dirty="0" smtClean="0">
                <a:solidFill>
                  <a:srgbClr val="1C9AEE"/>
                </a:solidFill>
                <a:latin typeface="Times New Roman"/>
                <a:ea typeface="Times New Roman"/>
              </a:rPr>
              <a:t>.</a:t>
            </a:r>
            <a:endParaRPr lang="en-US" altLang="zh-CN" sz="1100" b="1" spc="44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algn="r" hangingPunct="0"/>
            <a:r>
              <a:rPr lang="ar-EG" altLang="zh-CN" sz="1100" spc="50" dirty="0">
                <a:solidFill>
                  <a:srgbClr val="1C9AEE"/>
                </a:solidFill>
                <a:latin typeface="Times New Roman"/>
                <a:ea typeface="Times New Roman"/>
              </a:rPr>
              <a:t>مثال: الأشخاص الذين ينتمون إلى جمهور مخصص أو لديهم اهتمامات معينة أو يطابقون موضوعًا معينًا </a:t>
            </a:r>
            <a:r>
              <a:rPr lang="ar-EG" altLang="zh-CN" sz="1100" spc="50" dirty="0" smtClean="0">
                <a:solidFill>
                  <a:srgbClr val="1C9AEE"/>
                </a:solidFill>
                <a:latin typeface="Times New Roman"/>
                <a:ea typeface="Times New Roman"/>
              </a:rPr>
              <a:t>للمحادثة.</a:t>
            </a:r>
            <a:endParaRPr lang="ar-EG" altLang="zh-CN" sz="1400" b="1" spc="334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marL="0" algn="r">
              <a:lnSpc>
                <a:spcPct val="100000"/>
              </a:lnSpc>
            </a:pPr>
            <a:r>
              <a:rPr lang="ar-EG" altLang="zh-CN" sz="1400" b="1" spc="33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تخصيص متابعين</a:t>
            </a:r>
            <a:endParaRPr lang="en-US" altLang="zh-CN" sz="1400" b="1" spc="284" dirty="0" smtClean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117521" algn="r"/>
            <a:r>
              <a:rPr lang="ar-EG" altLang="zh-CN" sz="1100" spc="20" dirty="0">
                <a:solidFill>
                  <a:srgbClr val="1C9AEE"/>
                </a:solidFill>
                <a:latin typeface="Times New Roman"/>
                <a:ea typeface="Times New Roman"/>
              </a:rPr>
              <a:t>استخدم أدارة المتابعين لتحميل قوائم أدارة علاقات العملاء ، و هذه الأدارة يتم جمعها من الموقع الخاص بيك او من البرنامج على الهاتف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75"/>
              </a:lnSpc>
            </a:pPr>
            <a:endParaRPr lang="en-US" dirty="0"/>
          </a:p>
          <a:p>
            <a:pPr indent="1678881"/>
            <a:r>
              <a:rPr lang="ar-EG" altLang="zh-CN" sz="1000" b="1" spc="34" dirty="0">
                <a:solidFill>
                  <a:srgbClr val="1C9AEE"/>
                </a:solidFill>
                <a:latin typeface="Times New Roman"/>
                <a:ea typeface="Times New Roman"/>
              </a:rPr>
              <a:t>انقر </a:t>
            </a:r>
            <a:r>
              <a:rPr lang="ar-EG" altLang="zh-CN" sz="1000" b="1" u="sng" spc="34" dirty="0">
                <a:solidFill>
                  <a:srgbClr val="1818EC"/>
                </a:solidFill>
                <a:latin typeface="Times New Roman"/>
                <a:ea typeface="Times New Roman"/>
              </a:rPr>
              <a:t>لمعرفة المزيد حول خيارات </a:t>
            </a:r>
            <a:r>
              <a:rPr lang="ar-EG" altLang="zh-CN" sz="1000" b="1" u="sng" spc="34" dirty="0" smtClean="0">
                <a:solidFill>
                  <a:srgbClr val="1818EC"/>
                </a:solidFill>
                <a:latin typeface="Times New Roman"/>
                <a:ea typeface="Times New Roman"/>
              </a:rPr>
              <a:t>المستهدفة  على التويتر</a:t>
            </a:r>
            <a:endParaRPr lang="en-US" altLang="zh-CN" sz="1000" b="1" u="sng" spc="34" dirty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Freeform 689"/>
          <p:cNvSpPr/>
          <p:nvPr/>
        </p:nvSpPr>
        <p:spPr>
          <a:xfrm>
            <a:off x="425450" y="2292350"/>
            <a:ext cx="2051050" cy="5683250"/>
          </a:xfrm>
          <a:custGeom>
            <a:avLst/>
            <a:gdLst>
              <a:gd name="connsiteX0" fmla="*/ 226247 w 2051050"/>
              <a:gd name="connsiteY0" fmla="*/ 11700 h 5683250"/>
              <a:gd name="connsiteX1" fmla="*/ 15339 w 2051050"/>
              <a:gd name="connsiteY1" fmla="*/ 222635 h 5683250"/>
              <a:gd name="connsiteX2" fmla="*/ 15339 w 2051050"/>
              <a:gd name="connsiteY2" fmla="*/ 5473488 h 5683250"/>
              <a:gd name="connsiteX3" fmla="*/ 226247 w 2051050"/>
              <a:gd name="connsiteY3" fmla="*/ 5684435 h 5683250"/>
              <a:gd name="connsiteX4" fmla="*/ 1849460 w 2051050"/>
              <a:gd name="connsiteY4" fmla="*/ 5684435 h 5683250"/>
              <a:gd name="connsiteX5" fmla="*/ 2060369 w 2051050"/>
              <a:gd name="connsiteY5" fmla="*/ 5473488 h 5683250"/>
              <a:gd name="connsiteX6" fmla="*/ 2060369 w 2051050"/>
              <a:gd name="connsiteY6" fmla="*/ 222635 h 5683250"/>
              <a:gd name="connsiteX7" fmla="*/ 1849460 w 2051050"/>
              <a:gd name="connsiteY7" fmla="*/ 11700 h 5683250"/>
              <a:gd name="connsiteX8" fmla="*/ 226247 w 2051050"/>
              <a:gd name="connsiteY8" fmla="*/ 11700 h 5683250"/>
              <a:gd name="connsiteX9" fmla="*/ 226247 w 2051050"/>
              <a:gd name="connsiteY9" fmla="*/ 11700 h 568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1050" h="5683250">
                <a:moveTo>
                  <a:pt x="226247" y="11700"/>
                </a:moveTo>
                <a:cubicBezTo>
                  <a:pt x="109763" y="11700"/>
                  <a:pt x="15339" y="106150"/>
                  <a:pt x="15339" y="222635"/>
                </a:cubicBezTo>
                <a:lnTo>
                  <a:pt x="15339" y="5473488"/>
                </a:lnTo>
                <a:cubicBezTo>
                  <a:pt x="15339" y="5589972"/>
                  <a:pt x="109763" y="5684435"/>
                  <a:pt x="226247" y="5684435"/>
                </a:cubicBezTo>
                <a:lnTo>
                  <a:pt x="1849460" y="5684435"/>
                </a:lnTo>
                <a:cubicBezTo>
                  <a:pt x="1965944" y="5684435"/>
                  <a:pt x="2060369" y="5589972"/>
                  <a:pt x="2060369" y="5473488"/>
                </a:cubicBezTo>
                <a:lnTo>
                  <a:pt x="2060369" y="222635"/>
                </a:lnTo>
                <a:cubicBezTo>
                  <a:pt x="2060369" y="106150"/>
                  <a:pt x="1965944" y="11700"/>
                  <a:pt x="1849460" y="11700"/>
                </a:cubicBezTo>
                <a:lnTo>
                  <a:pt x="226247" y="11700"/>
                </a:lnTo>
                <a:lnTo>
                  <a:pt x="226247" y="11700"/>
                </a:lnTo>
                <a:close/>
              </a:path>
            </a:pathLst>
          </a:custGeom>
          <a:solidFill>
            <a:srgbClr val="0000FB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Freeform 690"/>
          <p:cNvSpPr/>
          <p:nvPr/>
        </p:nvSpPr>
        <p:spPr>
          <a:xfrm>
            <a:off x="425450" y="8566150"/>
            <a:ext cx="6686550" cy="1047750"/>
          </a:xfrm>
          <a:custGeom>
            <a:avLst/>
            <a:gdLst>
              <a:gd name="connsiteX0" fmla="*/ 226247 w 6686550"/>
              <a:gd name="connsiteY0" fmla="*/ 9715 h 1047750"/>
              <a:gd name="connsiteX1" fmla="*/ 15339 w 6686550"/>
              <a:gd name="connsiteY1" fmla="*/ 220650 h 1047750"/>
              <a:gd name="connsiteX2" fmla="*/ 15339 w 6686550"/>
              <a:gd name="connsiteY2" fmla="*/ 846721 h 1047750"/>
              <a:gd name="connsiteX3" fmla="*/ 226247 w 6686550"/>
              <a:gd name="connsiteY3" fmla="*/ 1057465 h 1047750"/>
              <a:gd name="connsiteX4" fmla="*/ 6485290 w 6686550"/>
              <a:gd name="connsiteY4" fmla="*/ 1057465 h 1047750"/>
              <a:gd name="connsiteX5" fmla="*/ 6696199 w 6686550"/>
              <a:gd name="connsiteY5" fmla="*/ 846721 h 1047750"/>
              <a:gd name="connsiteX6" fmla="*/ 6696199 w 6686550"/>
              <a:gd name="connsiteY6" fmla="*/ 220650 h 1047750"/>
              <a:gd name="connsiteX7" fmla="*/ 6485290 w 6686550"/>
              <a:gd name="connsiteY7" fmla="*/ 9715 h 1047750"/>
              <a:gd name="connsiteX8" fmla="*/ 226247 w 6686550"/>
              <a:gd name="connsiteY8" fmla="*/ 9715 h 1047750"/>
              <a:gd name="connsiteX9" fmla="*/ 226247 w 6686550"/>
              <a:gd name="connsiteY9" fmla="*/ 9715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86550" h="1047750">
                <a:moveTo>
                  <a:pt x="226247" y="9715"/>
                </a:moveTo>
                <a:cubicBezTo>
                  <a:pt x="109763" y="9715"/>
                  <a:pt x="15339" y="104165"/>
                  <a:pt x="15339" y="220650"/>
                </a:cubicBezTo>
                <a:lnTo>
                  <a:pt x="15339" y="846721"/>
                </a:lnTo>
                <a:cubicBezTo>
                  <a:pt x="15339" y="963206"/>
                  <a:pt x="109763" y="1057465"/>
                  <a:pt x="226247" y="1057465"/>
                </a:cubicBezTo>
                <a:lnTo>
                  <a:pt x="6485290" y="1057465"/>
                </a:lnTo>
                <a:cubicBezTo>
                  <a:pt x="6601775" y="1057465"/>
                  <a:pt x="6696199" y="963206"/>
                  <a:pt x="6696199" y="846721"/>
                </a:cubicBezTo>
                <a:lnTo>
                  <a:pt x="6696199" y="220650"/>
                </a:lnTo>
                <a:cubicBezTo>
                  <a:pt x="6696199" y="104165"/>
                  <a:pt x="6601775" y="9715"/>
                  <a:pt x="6485290" y="9715"/>
                </a:cubicBezTo>
                <a:lnTo>
                  <a:pt x="226247" y="9715"/>
                </a:lnTo>
                <a:lnTo>
                  <a:pt x="226247" y="971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Freeform 691"/>
          <p:cNvSpPr/>
          <p:nvPr/>
        </p:nvSpPr>
        <p:spPr>
          <a:xfrm>
            <a:off x="2774950" y="2292350"/>
            <a:ext cx="2051050" cy="5683250"/>
          </a:xfrm>
          <a:custGeom>
            <a:avLst/>
            <a:gdLst>
              <a:gd name="connsiteX0" fmla="*/ 218356 w 2051050"/>
              <a:gd name="connsiteY0" fmla="*/ 11700 h 5683250"/>
              <a:gd name="connsiteX1" fmla="*/ 7447 w 2051050"/>
              <a:gd name="connsiteY1" fmla="*/ 222635 h 5683250"/>
              <a:gd name="connsiteX2" fmla="*/ 7447 w 2051050"/>
              <a:gd name="connsiteY2" fmla="*/ 5473488 h 5683250"/>
              <a:gd name="connsiteX3" fmla="*/ 218356 w 2051050"/>
              <a:gd name="connsiteY3" fmla="*/ 5684435 h 5683250"/>
              <a:gd name="connsiteX4" fmla="*/ 1841568 w 2051050"/>
              <a:gd name="connsiteY4" fmla="*/ 5684435 h 5683250"/>
              <a:gd name="connsiteX5" fmla="*/ 2052477 w 2051050"/>
              <a:gd name="connsiteY5" fmla="*/ 5473488 h 5683250"/>
              <a:gd name="connsiteX6" fmla="*/ 2052477 w 2051050"/>
              <a:gd name="connsiteY6" fmla="*/ 222635 h 5683250"/>
              <a:gd name="connsiteX7" fmla="*/ 1841568 w 2051050"/>
              <a:gd name="connsiteY7" fmla="*/ 11700 h 5683250"/>
              <a:gd name="connsiteX8" fmla="*/ 218356 w 2051050"/>
              <a:gd name="connsiteY8" fmla="*/ 11700 h 5683250"/>
              <a:gd name="connsiteX9" fmla="*/ 218356 w 2051050"/>
              <a:gd name="connsiteY9" fmla="*/ 11700 h 568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1050" h="5683250">
                <a:moveTo>
                  <a:pt x="218356" y="11700"/>
                </a:moveTo>
                <a:cubicBezTo>
                  <a:pt x="101871" y="11700"/>
                  <a:pt x="7447" y="106150"/>
                  <a:pt x="7447" y="222635"/>
                </a:cubicBezTo>
                <a:lnTo>
                  <a:pt x="7447" y="5473488"/>
                </a:lnTo>
                <a:cubicBezTo>
                  <a:pt x="7447" y="5589972"/>
                  <a:pt x="101871" y="5684435"/>
                  <a:pt x="218356" y="5684435"/>
                </a:cubicBezTo>
                <a:lnTo>
                  <a:pt x="1841568" y="5684435"/>
                </a:lnTo>
                <a:cubicBezTo>
                  <a:pt x="1958052" y="5684435"/>
                  <a:pt x="2052477" y="5589972"/>
                  <a:pt x="2052477" y="5473488"/>
                </a:cubicBezTo>
                <a:lnTo>
                  <a:pt x="2052477" y="222635"/>
                </a:lnTo>
                <a:cubicBezTo>
                  <a:pt x="2052477" y="106150"/>
                  <a:pt x="1958052" y="11700"/>
                  <a:pt x="1841568" y="11700"/>
                </a:cubicBezTo>
                <a:lnTo>
                  <a:pt x="218356" y="11700"/>
                </a:lnTo>
                <a:lnTo>
                  <a:pt x="218356" y="1170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Freeform 692"/>
          <p:cNvSpPr/>
          <p:nvPr/>
        </p:nvSpPr>
        <p:spPr>
          <a:xfrm>
            <a:off x="5060950" y="2292350"/>
            <a:ext cx="2051050" cy="5683250"/>
          </a:xfrm>
          <a:custGeom>
            <a:avLst/>
            <a:gdLst>
              <a:gd name="connsiteX0" fmla="*/ 224140 w 2051050"/>
              <a:gd name="connsiteY0" fmla="*/ 11700 h 5683250"/>
              <a:gd name="connsiteX1" fmla="*/ 13232 w 2051050"/>
              <a:gd name="connsiteY1" fmla="*/ 222635 h 5683250"/>
              <a:gd name="connsiteX2" fmla="*/ 13232 w 2051050"/>
              <a:gd name="connsiteY2" fmla="*/ 5473488 h 5683250"/>
              <a:gd name="connsiteX3" fmla="*/ 224140 w 2051050"/>
              <a:gd name="connsiteY3" fmla="*/ 5684435 h 5683250"/>
              <a:gd name="connsiteX4" fmla="*/ 1847353 w 2051050"/>
              <a:gd name="connsiteY4" fmla="*/ 5684435 h 5683250"/>
              <a:gd name="connsiteX5" fmla="*/ 2058262 w 2051050"/>
              <a:gd name="connsiteY5" fmla="*/ 5473488 h 5683250"/>
              <a:gd name="connsiteX6" fmla="*/ 2058262 w 2051050"/>
              <a:gd name="connsiteY6" fmla="*/ 222635 h 5683250"/>
              <a:gd name="connsiteX7" fmla="*/ 1847353 w 2051050"/>
              <a:gd name="connsiteY7" fmla="*/ 11700 h 5683250"/>
              <a:gd name="connsiteX8" fmla="*/ 224140 w 2051050"/>
              <a:gd name="connsiteY8" fmla="*/ 11700 h 5683250"/>
              <a:gd name="connsiteX9" fmla="*/ 224140 w 2051050"/>
              <a:gd name="connsiteY9" fmla="*/ 11700 h 568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1050" h="5683250">
                <a:moveTo>
                  <a:pt x="224140" y="11700"/>
                </a:moveTo>
                <a:cubicBezTo>
                  <a:pt x="107656" y="11700"/>
                  <a:pt x="13232" y="106150"/>
                  <a:pt x="13232" y="222635"/>
                </a:cubicBezTo>
                <a:lnTo>
                  <a:pt x="13232" y="5473488"/>
                </a:lnTo>
                <a:cubicBezTo>
                  <a:pt x="13232" y="5589972"/>
                  <a:pt x="107656" y="5684435"/>
                  <a:pt x="224140" y="5684435"/>
                </a:cubicBezTo>
                <a:lnTo>
                  <a:pt x="1847353" y="5684435"/>
                </a:lnTo>
                <a:cubicBezTo>
                  <a:pt x="1963837" y="5684435"/>
                  <a:pt x="2058262" y="5589972"/>
                  <a:pt x="2058262" y="5473488"/>
                </a:cubicBezTo>
                <a:lnTo>
                  <a:pt x="2058262" y="222635"/>
                </a:lnTo>
                <a:cubicBezTo>
                  <a:pt x="2058262" y="106150"/>
                  <a:pt x="1963837" y="11700"/>
                  <a:pt x="1847353" y="11700"/>
                </a:cubicBezTo>
                <a:lnTo>
                  <a:pt x="224140" y="11700"/>
                </a:lnTo>
                <a:lnTo>
                  <a:pt x="224140" y="11700"/>
                </a:lnTo>
                <a:close/>
              </a:path>
            </a:pathLst>
          </a:custGeom>
          <a:solidFill>
            <a:srgbClr val="00002E">
              <a:alpha val="0"/>
            </a:srgbClr>
          </a:solidFill>
          <a:ln w="12700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4" name="Picture 6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pic>
        <p:nvPicPr>
          <p:cNvPr id="695" name="Picture 6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0012680"/>
            <a:ext cx="419100" cy="236220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0073640"/>
            <a:ext cx="701040" cy="175260"/>
          </a:xfrm>
          <a:prstGeom prst="rect">
            <a:avLst/>
          </a:prstGeom>
        </p:spPr>
      </p:pic>
      <p:pic>
        <p:nvPicPr>
          <p:cNvPr id="697" name="Picture 6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040" y="10020300"/>
            <a:ext cx="266700" cy="228600"/>
          </a:xfrm>
          <a:prstGeom prst="rect">
            <a:avLst/>
          </a:prstGeom>
        </p:spPr>
      </p:pic>
      <p:pic>
        <p:nvPicPr>
          <p:cNvPr id="698" name="Picture 6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2" name="Freeform 698"/>
          <p:cNvSpPr/>
          <p:nvPr/>
        </p:nvSpPr>
        <p:spPr>
          <a:xfrm>
            <a:off x="552450" y="8921750"/>
            <a:ext cx="171450" cy="133350"/>
          </a:xfrm>
          <a:custGeom>
            <a:avLst/>
            <a:gdLst>
              <a:gd name="connsiteX0" fmla="*/ 48365 w 171450"/>
              <a:gd name="connsiteY0" fmla="*/ 10083 h 133350"/>
              <a:gd name="connsiteX1" fmla="*/ 12360 w 171450"/>
              <a:gd name="connsiteY1" fmla="*/ 46073 h 133350"/>
              <a:gd name="connsiteX2" fmla="*/ 12360 w 171450"/>
              <a:gd name="connsiteY2" fmla="*/ 98802 h 133350"/>
              <a:gd name="connsiteX3" fmla="*/ 48365 w 171450"/>
              <a:gd name="connsiteY3" fmla="*/ 134792 h 133350"/>
              <a:gd name="connsiteX4" fmla="*/ 143539 w 171450"/>
              <a:gd name="connsiteY4" fmla="*/ 134792 h 133350"/>
              <a:gd name="connsiteX5" fmla="*/ 179531 w 171450"/>
              <a:gd name="connsiteY5" fmla="*/ 98802 h 133350"/>
              <a:gd name="connsiteX6" fmla="*/ 179531 w 171450"/>
              <a:gd name="connsiteY6" fmla="*/ 46073 h 133350"/>
              <a:gd name="connsiteX7" fmla="*/ 143539 w 171450"/>
              <a:gd name="connsiteY7" fmla="*/ 10083 h 133350"/>
              <a:gd name="connsiteX8" fmla="*/ 48365 w 171450"/>
              <a:gd name="connsiteY8" fmla="*/ 10083 h 133350"/>
              <a:gd name="connsiteX9" fmla="*/ 48365 w 171450"/>
              <a:gd name="connsiteY9" fmla="*/ 10083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8365" y="10083"/>
                </a:moveTo>
                <a:cubicBezTo>
                  <a:pt x="28477" y="10083"/>
                  <a:pt x="12360" y="26212"/>
                  <a:pt x="12360" y="46073"/>
                </a:cubicBezTo>
                <a:lnTo>
                  <a:pt x="12360" y="98802"/>
                </a:lnTo>
                <a:cubicBezTo>
                  <a:pt x="12360" y="118702"/>
                  <a:pt x="28477" y="134792"/>
                  <a:pt x="48365" y="134792"/>
                </a:cubicBezTo>
                <a:lnTo>
                  <a:pt x="143539" y="134792"/>
                </a:lnTo>
                <a:cubicBezTo>
                  <a:pt x="163414" y="134792"/>
                  <a:pt x="179531" y="118702"/>
                  <a:pt x="179531" y="98802"/>
                </a:cubicBezTo>
                <a:lnTo>
                  <a:pt x="179531" y="46073"/>
                </a:lnTo>
                <a:cubicBezTo>
                  <a:pt x="179531" y="26212"/>
                  <a:pt x="163414" y="10083"/>
                  <a:pt x="143539" y="10083"/>
                </a:cubicBezTo>
                <a:lnTo>
                  <a:pt x="48365" y="10083"/>
                </a:lnTo>
                <a:lnTo>
                  <a:pt x="48365" y="10083"/>
                </a:lnTo>
                <a:close/>
              </a:path>
            </a:pathLst>
          </a:custGeom>
          <a:solidFill>
            <a:srgbClr val="0000EE">
              <a:alpha val="0"/>
            </a:srgbClr>
          </a:solidFill>
          <a:ln w="2031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Freeform 699"/>
          <p:cNvSpPr/>
          <p:nvPr/>
        </p:nvSpPr>
        <p:spPr>
          <a:xfrm>
            <a:off x="552450" y="9086850"/>
            <a:ext cx="171450" cy="133350"/>
          </a:xfrm>
          <a:custGeom>
            <a:avLst/>
            <a:gdLst>
              <a:gd name="connsiteX0" fmla="*/ 48365 w 171450"/>
              <a:gd name="connsiteY0" fmla="*/ 8776 h 133350"/>
              <a:gd name="connsiteX1" fmla="*/ 12360 w 171450"/>
              <a:gd name="connsiteY1" fmla="*/ 44770 h 133350"/>
              <a:gd name="connsiteX2" fmla="*/ 12360 w 171450"/>
              <a:gd name="connsiteY2" fmla="*/ 97504 h 133350"/>
              <a:gd name="connsiteX3" fmla="*/ 48365 w 171450"/>
              <a:gd name="connsiteY3" fmla="*/ 133498 h 133350"/>
              <a:gd name="connsiteX4" fmla="*/ 143539 w 171450"/>
              <a:gd name="connsiteY4" fmla="*/ 133498 h 133350"/>
              <a:gd name="connsiteX5" fmla="*/ 179531 w 171450"/>
              <a:gd name="connsiteY5" fmla="*/ 97504 h 133350"/>
              <a:gd name="connsiteX6" fmla="*/ 179531 w 171450"/>
              <a:gd name="connsiteY6" fmla="*/ 44770 h 133350"/>
              <a:gd name="connsiteX7" fmla="*/ 143539 w 171450"/>
              <a:gd name="connsiteY7" fmla="*/ 8776 h 133350"/>
              <a:gd name="connsiteX8" fmla="*/ 48365 w 171450"/>
              <a:gd name="connsiteY8" fmla="*/ 8776 h 133350"/>
              <a:gd name="connsiteX9" fmla="*/ 48365 w 171450"/>
              <a:gd name="connsiteY9" fmla="*/ 877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33350">
                <a:moveTo>
                  <a:pt x="48365" y="8776"/>
                </a:moveTo>
                <a:cubicBezTo>
                  <a:pt x="28477" y="8776"/>
                  <a:pt x="12360" y="24906"/>
                  <a:pt x="12360" y="44770"/>
                </a:cubicBezTo>
                <a:lnTo>
                  <a:pt x="12360" y="97504"/>
                </a:lnTo>
                <a:cubicBezTo>
                  <a:pt x="12360" y="117406"/>
                  <a:pt x="28477" y="133498"/>
                  <a:pt x="48365" y="133498"/>
                </a:cubicBezTo>
                <a:lnTo>
                  <a:pt x="143539" y="133498"/>
                </a:lnTo>
                <a:cubicBezTo>
                  <a:pt x="163414" y="133498"/>
                  <a:pt x="179531" y="117406"/>
                  <a:pt x="179531" y="97504"/>
                </a:cubicBezTo>
                <a:lnTo>
                  <a:pt x="179531" y="44770"/>
                </a:lnTo>
                <a:cubicBezTo>
                  <a:pt x="179531" y="24906"/>
                  <a:pt x="163414" y="8776"/>
                  <a:pt x="143539" y="8776"/>
                </a:cubicBezTo>
                <a:lnTo>
                  <a:pt x="48365" y="8776"/>
                </a:lnTo>
                <a:lnTo>
                  <a:pt x="48365" y="877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Freeform 700"/>
          <p:cNvSpPr/>
          <p:nvPr/>
        </p:nvSpPr>
        <p:spPr>
          <a:xfrm>
            <a:off x="742950" y="9277350"/>
            <a:ext cx="171450" cy="120650"/>
          </a:xfrm>
          <a:custGeom>
            <a:avLst/>
            <a:gdLst>
              <a:gd name="connsiteX0" fmla="*/ 50165 w 171450"/>
              <a:gd name="connsiteY0" fmla="*/ 7315 h 120650"/>
              <a:gd name="connsiteX1" fmla="*/ 14160 w 171450"/>
              <a:gd name="connsiteY1" fmla="*/ 43308 h 120650"/>
              <a:gd name="connsiteX2" fmla="*/ 14160 w 171450"/>
              <a:gd name="connsiteY2" fmla="*/ 96042 h 120650"/>
              <a:gd name="connsiteX3" fmla="*/ 50165 w 171450"/>
              <a:gd name="connsiteY3" fmla="*/ 132036 h 120650"/>
              <a:gd name="connsiteX4" fmla="*/ 145339 w 171450"/>
              <a:gd name="connsiteY4" fmla="*/ 132036 h 120650"/>
              <a:gd name="connsiteX5" fmla="*/ 181331 w 171450"/>
              <a:gd name="connsiteY5" fmla="*/ 96042 h 120650"/>
              <a:gd name="connsiteX6" fmla="*/ 181331 w 171450"/>
              <a:gd name="connsiteY6" fmla="*/ 43308 h 120650"/>
              <a:gd name="connsiteX7" fmla="*/ 145339 w 171450"/>
              <a:gd name="connsiteY7" fmla="*/ 7315 h 120650"/>
              <a:gd name="connsiteX8" fmla="*/ 50165 w 171450"/>
              <a:gd name="connsiteY8" fmla="*/ 7315 h 120650"/>
              <a:gd name="connsiteX9" fmla="*/ 50165 w 171450"/>
              <a:gd name="connsiteY9" fmla="*/ 731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20650">
                <a:moveTo>
                  <a:pt x="50165" y="7315"/>
                </a:moveTo>
                <a:cubicBezTo>
                  <a:pt x="30276" y="7315"/>
                  <a:pt x="14160" y="23445"/>
                  <a:pt x="14160" y="43308"/>
                </a:cubicBezTo>
                <a:lnTo>
                  <a:pt x="14160" y="96042"/>
                </a:lnTo>
                <a:cubicBezTo>
                  <a:pt x="14160" y="115944"/>
                  <a:pt x="30276" y="132036"/>
                  <a:pt x="50165" y="132036"/>
                </a:cubicBezTo>
                <a:lnTo>
                  <a:pt x="145339" y="132036"/>
                </a:lnTo>
                <a:cubicBezTo>
                  <a:pt x="165215" y="132036"/>
                  <a:pt x="181331" y="115944"/>
                  <a:pt x="181331" y="96042"/>
                </a:cubicBezTo>
                <a:lnTo>
                  <a:pt x="181331" y="43308"/>
                </a:lnTo>
                <a:cubicBezTo>
                  <a:pt x="181331" y="23445"/>
                  <a:pt x="165215" y="7315"/>
                  <a:pt x="145339" y="7315"/>
                </a:cubicBezTo>
                <a:lnTo>
                  <a:pt x="50165" y="7315"/>
                </a:lnTo>
                <a:lnTo>
                  <a:pt x="50165" y="731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 701"/>
          <p:cNvSpPr/>
          <p:nvPr/>
        </p:nvSpPr>
        <p:spPr>
          <a:xfrm>
            <a:off x="2203450" y="9277350"/>
            <a:ext cx="171450" cy="120650"/>
          </a:xfrm>
          <a:custGeom>
            <a:avLst/>
            <a:gdLst>
              <a:gd name="connsiteX0" fmla="*/ 51163 w 171450"/>
              <a:gd name="connsiteY0" fmla="*/ 7315 h 120650"/>
              <a:gd name="connsiteX1" fmla="*/ 15158 w 171450"/>
              <a:gd name="connsiteY1" fmla="*/ 43308 h 120650"/>
              <a:gd name="connsiteX2" fmla="*/ 15158 w 171450"/>
              <a:gd name="connsiteY2" fmla="*/ 96042 h 120650"/>
              <a:gd name="connsiteX3" fmla="*/ 51163 w 171450"/>
              <a:gd name="connsiteY3" fmla="*/ 132036 h 120650"/>
              <a:gd name="connsiteX4" fmla="*/ 146339 w 171450"/>
              <a:gd name="connsiteY4" fmla="*/ 132036 h 120650"/>
              <a:gd name="connsiteX5" fmla="*/ 182331 w 171450"/>
              <a:gd name="connsiteY5" fmla="*/ 96042 h 120650"/>
              <a:gd name="connsiteX6" fmla="*/ 182331 w 171450"/>
              <a:gd name="connsiteY6" fmla="*/ 43308 h 120650"/>
              <a:gd name="connsiteX7" fmla="*/ 146339 w 171450"/>
              <a:gd name="connsiteY7" fmla="*/ 7315 h 120650"/>
              <a:gd name="connsiteX8" fmla="*/ 51163 w 171450"/>
              <a:gd name="connsiteY8" fmla="*/ 7315 h 120650"/>
              <a:gd name="connsiteX9" fmla="*/ 51163 w 171450"/>
              <a:gd name="connsiteY9" fmla="*/ 731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20650">
                <a:moveTo>
                  <a:pt x="51163" y="7315"/>
                </a:moveTo>
                <a:cubicBezTo>
                  <a:pt x="31275" y="7315"/>
                  <a:pt x="15158" y="23445"/>
                  <a:pt x="15158" y="43308"/>
                </a:cubicBezTo>
                <a:lnTo>
                  <a:pt x="15158" y="96042"/>
                </a:lnTo>
                <a:cubicBezTo>
                  <a:pt x="15158" y="115944"/>
                  <a:pt x="31275" y="132036"/>
                  <a:pt x="51163" y="132036"/>
                </a:cubicBezTo>
                <a:lnTo>
                  <a:pt x="146339" y="132036"/>
                </a:lnTo>
                <a:cubicBezTo>
                  <a:pt x="166214" y="132036"/>
                  <a:pt x="182331" y="115944"/>
                  <a:pt x="182331" y="96042"/>
                </a:cubicBezTo>
                <a:lnTo>
                  <a:pt x="182331" y="43308"/>
                </a:lnTo>
                <a:cubicBezTo>
                  <a:pt x="182331" y="23445"/>
                  <a:pt x="166214" y="7315"/>
                  <a:pt x="146339" y="7315"/>
                </a:cubicBezTo>
                <a:lnTo>
                  <a:pt x="51163" y="7315"/>
                </a:lnTo>
                <a:lnTo>
                  <a:pt x="51163" y="731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Freeform 702"/>
          <p:cNvSpPr/>
          <p:nvPr/>
        </p:nvSpPr>
        <p:spPr>
          <a:xfrm>
            <a:off x="4425950" y="9277350"/>
            <a:ext cx="171450" cy="120650"/>
          </a:xfrm>
          <a:custGeom>
            <a:avLst/>
            <a:gdLst>
              <a:gd name="connsiteX0" fmla="*/ 45322 w 171450"/>
              <a:gd name="connsiteY0" fmla="*/ 7315 h 120650"/>
              <a:gd name="connsiteX1" fmla="*/ 9316 w 171450"/>
              <a:gd name="connsiteY1" fmla="*/ 43308 h 120650"/>
              <a:gd name="connsiteX2" fmla="*/ 9316 w 171450"/>
              <a:gd name="connsiteY2" fmla="*/ 96042 h 120650"/>
              <a:gd name="connsiteX3" fmla="*/ 45322 w 171450"/>
              <a:gd name="connsiteY3" fmla="*/ 132036 h 120650"/>
              <a:gd name="connsiteX4" fmla="*/ 140497 w 171450"/>
              <a:gd name="connsiteY4" fmla="*/ 132036 h 120650"/>
              <a:gd name="connsiteX5" fmla="*/ 176489 w 171450"/>
              <a:gd name="connsiteY5" fmla="*/ 96042 h 120650"/>
              <a:gd name="connsiteX6" fmla="*/ 176489 w 171450"/>
              <a:gd name="connsiteY6" fmla="*/ 43308 h 120650"/>
              <a:gd name="connsiteX7" fmla="*/ 140497 w 171450"/>
              <a:gd name="connsiteY7" fmla="*/ 7315 h 120650"/>
              <a:gd name="connsiteX8" fmla="*/ 45322 w 171450"/>
              <a:gd name="connsiteY8" fmla="*/ 7315 h 120650"/>
              <a:gd name="connsiteX9" fmla="*/ 45322 w 171450"/>
              <a:gd name="connsiteY9" fmla="*/ 731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450" h="120650">
                <a:moveTo>
                  <a:pt x="45322" y="7315"/>
                </a:moveTo>
                <a:cubicBezTo>
                  <a:pt x="25433" y="7315"/>
                  <a:pt x="9316" y="23445"/>
                  <a:pt x="9316" y="43308"/>
                </a:cubicBezTo>
                <a:lnTo>
                  <a:pt x="9316" y="96042"/>
                </a:lnTo>
                <a:cubicBezTo>
                  <a:pt x="9316" y="115944"/>
                  <a:pt x="25433" y="132036"/>
                  <a:pt x="45322" y="132036"/>
                </a:cubicBezTo>
                <a:lnTo>
                  <a:pt x="140497" y="132036"/>
                </a:lnTo>
                <a:cubicBezTo>
                  <a:pt x="160372" y="132036"/>
                  <a:pt x="176489" y="115944"/>
                  <a:pt x="176489" y="96042"/>
                </a:cubicBezTo>
                <a:lnTo>
                  <a:pt x="176489" y="43308"/>
                </a:lnTo>
                <a:cubicBezTo>
                  <a:pt x="176489" y="23445"/>
                  <a:pt x="160372" y="7315"/>
                  <a:pt x="140497" y="7315"/>
                </a:cubicBezTo>
                <a:lnTo>
                  <a:pt x="45322" y="7315"/>
                </a:lnTo>
                <a:lnTo>
                  <a:pt x="45322" y="731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032">
            <a:solidFill>
              <a:srgbClr val="1C9AE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TextBox 703"/>
          <p:cNvSpPr txBox="1"/>
          <p:nvPr/>
        </p:nvSpPr>
        <p:spPr>
          <a:xfrm>
            <a:off x="431999" y="324001"/>
            <a:ext cx="67063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48692"/>
            <a:r>
              <a:rPr lang="ar-EG" altLang="zh-CN" sz="4000" spc="715" dirty="0">
                <a:solidFill>
                  <a:srgbClr val="FEFEFE"/>
                </a:solidFill>
                <a:latin typeface="Times New Roman"/>
                <a:ea typeface="Times New Roman"/>
              </a:rPr>
              <a:t>استهداف إعلانات </a:t>
            </a:r>
            <a:r>
              <a:rPr lang="ar-EG" altLang="zh-CN" sz="4000" spc="715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التويتر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0"/>
              </a:lnSpc>
            </a:pPr>
            <a:endParaRPr lang="en-US" dirty="0"/>
          </a:p>
          <a:p>
            <a:r>
              <a:rPr lang="ar-EG" altLang="zh-CN" sz="1400" spc="279" dirty="0" smtClean="0">
                <a:solidFill>
                  <a:srgbClr val="014D99"/>
                </a:solidFill>
                <a:latin typeface="Times New Roman"/>
                <a:ea typeface="Times New Roman"/>
              </a:rPr>
              <a:t>ميزات الاستهداف                                                             </a:t>
            </a:r>
            <a:endParaRPr lang="en-US" altLang="zh-CN" sz="1400" spc="254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704" name="TextBox 704"/>
          <p:cNvSpPr txBox="1"/>
          <p:nvPr/>
        </p:nvSpPr>
        <p:spPr>
          <a:xfrm>
            <a:off x="563799" y="2410251"/>
            <a:ext cx="5263050" cy="16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2336761" algn="l"/>
                <a:tab pos="4622812" algn="l"/>
              </a:tabLst>
            </a:pPr>
            <a:r>
              <a:rPr lang="ar-EG" altLang="zh-CN" sz="1100" dirty="0">
                <a:solidFill>
                  <a:srgbClr val="1C9AEE"/>
                </a:solidFill>
                <a:latin typeface="Times New Roman"/>
                <a:ea typeface="Times New Roman"/>
              </a:rPr>
              <a:t>الكلمات الدالة</a:t>
            </a:r>
            <a:r>
              <a:rPr lang="en-US" altLang="zh-CN" sz="1100" dirty="0">
                <a:solidFill>
                  <a:srgbClr val="1C9A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100" dirty="0">
                <a:solidFill>
                  <a:srgbClr val="1C9AEE"/>
                </a:solidFill>
                <a:latin typeface="Times New Roman"/>
                <a:ea typeface="Times New Roman"/>
              </a:rPr>
              <a:t>المتابعون </a:t>
            </a:r>
            <a:r>
              <a:rPr lang="ar-EG" altLang="zh-CN" sz="110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المتشابهون</a:t>
            </a:r>
            <a:r>
              <a:rPr lang="en-US" altLang="zh-CN" sz="1100" dirty="0">
                <a:solidFill>
                  <a:srgbClr val="1C9AEE"/>
                </a:solidFill>
                <a:latin typeface="Times New Roman"/>
                <a:ea typeface="Times New Roman"/>
              </a:rPr>
              <a:t>	</a:t>
            </a:r>
            <a:r>
              <a:rPr lang="ar-EG" altLang="zh-CN" sz="1100" spc="30" dirty="0">
                <a:solidFill>
                  <a:srgbClr val="1C9AEE"/>
                </a:solidFill>
                <a:latin typeface="Times New Roman"/>
                <a:ea typeface="Times New Roman"/>
              </a:rPr>
              <a:t>الإهتمامات</a:t>
            </a:r>
            <a:endParaRPr lang="en-US" altLang="zh-CN" sz="1100" spc="30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705" name="TextBox 705"/>
          <p:cNvSpPr txBox="1"/>
          <p:nvPr/>
        </p:nvSpPr>
        <p:spPr>
          <a:xfrm>
            <a:off x="514549" y="8380833"/>
            <a:ext cx="5735822" cy="831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altLang="zh-CN" sz="1400" spc="254" dirty="0">
                <a:solidFill>
                  <a:srgbClr val="014D99"/>
                </a:solidFill>
                <a:latin typeface="Times New Roman"/>
                <a:ea typeface="Times New Roman"/>
              </a:rPr>
              <a:t>خيارات </a:t>
            </a:r>
            <a:r>
              <a:rPr lang="ar-EG" altLang="zh-CN" sz="1400" spc="25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اضافية                                                      </a:t>
            </a:r>
            <a:endParaRPr lang="en-US" dirty="0"/>
          </a:p>
          <a:p>
            <a:pPr>
              <a:lnSpc>
                <a:spcPts val="1335"/>
              </a:lnSpc>
            </a:pPr>
            <a:endParaRPr lang="en-US" dirty="0"/>
          </a:p>
          <a:p>
            <a:pPr indent="131800"/>
            <a:r>
              <a:rPr lang="ar-EG" altLang="zh-CN" sz="1100" spc="20" dirty="0">
                <a:solidFill>
                  <a:srgbClr val="1C9AEE"/>
                </a:solidFill>
                <a:latin typeface="Times New Roman"/>
                <a:ea typeface="Times New Roman"/>
              </a:rPr>
              <a:t>إمكانات تجديد النشاط التسويقي لإعادة التفاعل مع العملاء الجدد المحتملين ونقلهم إلى أسفل مسار التحويل</a:t>
            </a:r>
            <a:r>
              <a:rPr lang="ar-EG" altLang="zh-CN" sz="1100" spc="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.                 </a:t>
            </a:r>
            <a:endParaRPr lang="en-US" dirty="0"/>
          </a:p>
          <a:p>
            <a:pPr indent="324100">
              <a:lnSpc>
                <a:spcPct val="101250"/>
              </a:lnSpc>
            </a:pPr>
            <a:r>
              <a:rPr lang="ar-EG" altLang="zh-CN" sz="900" b="1" spc="3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الأشخاص </a:t>
            </a:r>
            <a:r>
              <a:rPr lang="ar-EG" altLang="zh-CN" sz="900" b="1" spc="30" dirty="0">
                <a:solidFill>
                  <a:srgbClr val="1C9AEE"/>
                </a:solidFill>
                <a:latin typeface="Times New Roman"/>
                <a:ea typeface="Times New Roman"/>
              </a:rPr>
              <a:t>الذين شاهدوا تغريداتك </a:t>
            </a:r>
            <a:r>
              <a:rPr lang="ar-EG" altLang="zh-CN" sz="900" b="1" spc="3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السابقة</a:t>
            </a:r>
            <a:endParaRPr lang="en-US" altLang="zh-CN" sz="900" b="1" spc="3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 indent="324100">
              <a:lnSpc>
                <a:spcPct val="101250"/>
              </a:lnSpc>
            </a:pPr>
            <a:r>
              <a:rPr lang="ar-EG" altLang="zh-CN" sz="900" b="1" spc="30" dirty="0">
                <a:solidFill>
                  <a:srgbClr val="1C9AEE"/>
                </a:solidFill>
                <a:latin typeface="Times New Roman"/>
                <a:ea typeface="Times New Roman"/>
              </a:rPr>
              <a:t>الأشخاص الذين شاهدوا تغريداتك السابقة وتفاعلوا معها</a:t>
            </a:r>
            <a:endParaRPr lang="en-US" altLang="zh-CN" sz="900" b="1" spc="34" dirty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  <p:sp>
        <p:nvSpPr>
          <p:cNvPr id="706" name="TextBox 706"/>
          <p:cNvSpPr txBox="1"/>
          <p:nvPr/>
        </p:nvSpPr>
        <p:spPr>
          <a:xfrm>
            <a:off x="1049033" y="9283931"/>
            <a:ext cx="40119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tabLst>
                <a:tab pos="1440211" algn="l"/>
                <a:tab pos="3644946" algn="l"/>
              </a:tabLst>
            </a:pPr>
            <a:r>
              <a:rPr lang="ar-EG" altLang="zh-CN" sz="900" spc="20" dirty="0" smtClean="0">
                <a:solidFill>
                  <a:srgbClr val="1C9AEE"/>
                </a:solidFill>
                <a:latin typeface="Times New Roman"/>
                <a:ea typeface="Times New Roman"/>
              </a:rPr>
              <a:t>الأثنين                       تغريدات من حملات محددة                                       تغريدات أساسية</a:t>
            </a:r>
          </a:p>
          <a:p>
            <a:pPr>
              <a:tabLst>
                <a:tab pos="1440211" algn="l"/>
                <a:tab pos="3644946" algn="l"/>
              </a:tabLst>
            </a:pPr>
            <a:endParaRPr lang="ar-EG" altLang="zh-CN" sz="900" spc="20" dirty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tabLst>
                <a:tab pos="1440211" algn="l"/>
                <a:tab pos="3644946" algn="l"/>
              </a:tabLst>
            </a:pPr>
            <a:endParaRPr lang="ar-EG" altLang="zh-CN" sz="900" spc="2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  <a:p>
            <a:pPr>
              <a:tabLst>
                <a:tab pos="1440211" algn="l"/>
                <a:tab pos="3644946" algn="l"/>
              </a:tabLst>
            </a:pPr>
            <a:endParaRPr lang="ar-EG" altLang="zh-CN" sz="900" spc="20" dirty="0" smtClean="0">
              <a:solidFill>
                <a:srgbClr val="1C9AEE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2369820"/>
            <a:ext cx="403860" cy="403860"/>
          </a:xfrm>
          <a:prstGeom prst="rect">
            <a:avLst/>
          </a:prstGeom>
        </p:spPr>
      </p:pic>
      <p:pic>
        <p:nvPicPr>
          <p:cNvPr id="709" name="Picture 7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19" y="3992879"/>
            <a:ext cx="403860" cy="403860"/>
          </a:xfrm>
          <a:prstGeom prst="rect">
            <a:avLst/>
          </a:prstGeom>
        </p:spPr>
      </p:pic>
      <p:pic>
        <p:nvPicPr>
          <p:cNvPr id="710" name="Picture 7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19" y="5608320"/>
            <a:ext cx="403860" cy="403860"/>
          </a:xfrm>
          <a:prstGeom prst="rect">
            <a:avLst/>
          </a:prstGeom>
        </p:spPr>
      </p:pic>
      <p:pic>
        <p:nvPicPr>
          <p:cNvPr id="711" name="Picture 7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19" y="7185659"/>
            <a:ext cx="403860" cy="388620"/>
          </a:xfrm>
          <a:prstGeom prst="rect">
            <a:avLst/>
          </a:prstGeom>
        </p:spPr>
      </p:pic>
      <p:pic>
        <p:nvPicPr>
          <p:cNvPr id="712" name="Picture 7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713" name="Picture 7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220" y="10027920"/>
            <a:ext cx="182880" cy="198120"/>
          </a:xfrm>
          <a:prstGeom prst="rect">
            <a:avLst/>
          </a:prstGeom>
        </p:spPr>
      </p:pic>
      <p:sp>
        <p:nvSpPr>
          <p:cNvPr id="2" name="Freeform 713"/>
          <p:cNvSpPr/>
          <p:nvPr/>
        </p:nvSpPr>
        <p:spPr>
          <a:xfrm>
            <a:off x="3473450" y="10077450"/>
            <a:ext cx="171450" cy="146050"/>
          </a:xfrm>
          <a:custGeom>
            <a:avLst/>
            <a:gdLst>
              <a:gd name="connsiteX0" fmla="*/ 18310 w 171450"/>
              <a:gd name="connsiteY0" fmla="*/ 95452 h 146050"/>
              <a:gd name="connsiteX1" fmla="*/ 18310 w 171450"/>
              <a:gd name="connsiteY1" fmla="*/ 17995 h 146050"/>
              <a:gd name="connsiteX2" fmla="*/ 73822 w 171450"/>
              <a:gd name="connsiteY2" fmla="*/ 17995 h 146050"/>
              <a:gd name="connsiteX3" fmla="*/ 73822 w 171450"/>
              <a:gd name="connsiteY3" fmla="*/ 82841 h 146050"/>
              <a:gd name="connsiteX4" fmla="*/ 95019 w 171450"/>
              <a:gd name="connsiteY4" fmla="*/ 108571 h 146050"/>
              <a:gd name="connsiteX5" fmla="*/ 118475 w 171450"/>
              <a:gd name="connsiteY5" fmla="*/ 83336 h 146050"/>
              <a:gd name="connsiteX6" fmla="*/ 118475 w 171450"/>
              <a:gd name="connsiteY6" fmla="*/ 17995 h 146050"/>
              <a:gd name="connsiteX7" fmla="*/ 174241 w 171450"/>
              <a:gd name="connsiteY7" fmla="*/ 17995 h 146050"/>
              <a:gd name="connsiteX8" fmla="*/ 174241 w 171450"/>
              <a:gd name="connsiteY8" fmla="*/ 144143 h 146050"/>
              <a:gd name="connsiteX9" fmla="*/ 120241 w 171450"/>
              <a:gd name="connsiteY9" fmla="*/ 144143 h 146050"/>
              <a:gd name="connsiteX10" fmla="*/ 120241 w 171450"/>
              <a:gd name="connsiteY10" fmla="*/ 119670 h 146050"/>
              <a:gd name="connsiteX11" fmla="*/ 70546 w 171450"/>
              <a:gd name="connsiteY11" fmla="*/ 147928 h 146050"/>
              <a:gd name="connsiteX12" fmla="*/ 18310 w 171450"/>
              <a:gd name="connsiteY12" fmla="*/ 9545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450" h="146050">
                <a:moveTo>
                  <a:pt x="18310" y="95452"/>
                </a:moveTo>
                <a:lnTo>
                  <a:pt x="18310" y="17995"/>
                </a:lnTo>
                <a:lnTo>
                  <a:pt x="73822" y="17995"/>
                </a:lnTo>
                <a:lnTo>
                  <a:pt x="73822" y="82841"/>
                </a:lnTo>
                <a:cubicBezTo>
                  <a:pt x="73822" y="99998"/>
                  <a:pt x="80883" y="108571"/>
                  <a:pt x="95019" y="108571"/>
                </a:cubicBezTo>
                <a:cubicBezTo>
                  <a:pt x="109903" y="108571"/>
                  <a:pt x="118475" y="98983"/>
                  <a:pt x="118475" y="83336"/>
                </a:cubicBezTo>
                <a:lnTo>
                  <a:pt x="118475" y="17995"/>
                </a:lnTo>
                <a:lnTo>
                  <a:pt x="174241" y="17995"/>
                </a:lnTo>
                <a:lnTo>
                  <a:pt x="174241" y="144143"/>
                </a:lnTo>
                <a:lnTo>
                  <a:pt x="120241" y="144143"/>
                </a:lnTo>
                <a:lnTo>
                  <a:pt x="120241" y="119670"/>
                </a:lnTo>
                <a:cubicBezTo>
                  <a:pt x="112176" y="137845"/>
                  <a:pt x="92999" y="147928"/>
                  <a:pt x="70546" y="147928"/>
                </a:cubicBezTo>
                <a:cubicBezTo>
                  <a:pt x="36726" y="147928"/>
                  <a:pt x="18310" y="128751"/>
                  <a:pt x="18310" y="9545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5" name="Picture 7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979" y="10012680"/>
            <a:ext cx="236220" cy="236220"/>
          </a:xfrm>
          <a:prstGeom prst="rect">
            <a:avLst/>
          </a:prstGeom>
        </p:spPr>
      </p:pic>
      <p:pic>
        <p:nvPicPr>
          <p:cNvPr id="716" name="Picture 7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1440" y="10073640"/>
            <a:ext cx="685800" cy="175260"/>
          </a:xfrm>
          <a:prstGeom prst="rect">
            <a:avLst/>
          </a:prstGeom>
        </p:spPr>
      </p:pic>
      <p:pic>
        <p:nvPicPr>
          <p:cNvPr id="717" name="Picture 7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040" y="10020300"/>
            <a:ext cx="281940" cy="228600"/>
          </a:xfrm>
          <a:prstGeom prst="rect">
            <a:avLst/>
          </a:prstGeom>
        </p:spPr>
      </p:pic>
      <p:sp>
        <p:nvSpPr>
          <p:cNvPr id="3" name="TextBox 717"/>
          <p:cNvSpPr txBox="1"/>
          <p:nvPr/>
        </p:nvSpPr>
        <p:spPr>
          <a:xfrm>
            <a:off x="431999" y="309478"/>
            <a:ext cx="6806246" cy="81135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>
              <a:lnSpc>
                <a:spcPct val="103750"/>
              </a:lnSpc>
            </a:pPr>
            <a:r>
              <a:rPr lang="ar-EG" sz="4400" dirty="0" smtClean="0">
                <a:solidFill>
                  <a:schemeClr val="bg1"/>
                </a:solidFill>
                <a:latin typeface="Roboto"/>
              </a:rPr>
              <a:t>تحسين الحملة          </a:t>
            </a:r>
          </a:p>
          <a:p>
            <a:pPr hangingPunct="0">
              <a:lnSpc>
                <a:spcPct val="103750"/>
              </a:lnSpc>
            </a:pPr>
            <a:r>
              <a:rPr lang="ar-EG" sz="1600" dirty="0" smtClean="0">
                <a:solidFill>
                  <a:schemeClr val="bg1"/>
                </a:solidFill>
                <a:latin typeface="Roboto"/>
              </a:rPr>
              <a:t>تذكر </a:t>
            </a:r>
            <a:r>
              <a:rPr lang="ar-EG" sz="1600" dirty="0">
                <a:solidFill>
                  <a:schemeClr val="bg1"/>
                </a:solidFill>
                <a:latin typeface="Roboto"/>
              </a:rPr>
              <a:t>أبجديات تحسين </a:t>
            </a:r>
            <a:r>
              <a:rPr lang="ar-EG" sz="1600" dirty="0" smtClean="0">
                <a:solidFill>
                  <a:schemeClr val="bg1"/>
                </a:solidFill>
                <a:latin typeface="Roboto"/>
              </a:rPr>
              <a:t>الحملة                                   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pPr indent="1050811"/>
            <a:r>
              <a:rPr lang="ar-EG" sz="3200" dirty="0" smtClean="0">
                <a:solidFill>
                  <a:schemeClr val="accent1"/>
                </a:solidFill>
                <a:latin typeface="Roboto"/>
              </a:rPr>
              <a:t>المتابعين          </a:t>
            </a:r>
            <a:endParaRPr lang="en-US" altLang="zh-CN" sz="3150" spc="569" dirty="0">
              <a:solidFill>
                <a:schemeClr val="accent1"/>
              </a:solidFill>
              <a:latin typeface="Times New Roman"/>
              <a:ea typeface="Times New Roman"/>
            </a:endParaRPr>
          </a:p>
          <a:p>
            <a:pPr indent="1015814"/>
            <a:r>
              <a:rPr lang="ar-EG" sz="1600" dirty="0">
                <a:solidFill>
                  <a:srgbClr val="000000"/>
                </a:solidFill>
                <a:latin typeface="Roboto"/>
              </a:rPr>
              <a:t>• </a:t>
            </a:r>
            <a:r>
              <a:rPr lang="ar-EG" sz="1600" dirty="0" smtClean="0">
                <a:solidFill>
                  <a:srgbClr val="000000"/>
                </a:solidFill>
                <a:latin typeface="Roboto"/>
              </a:rPr>
              <a:t> </a:t>
            </a:r>
            <a:r>
              <a:rPr lang="ar-EG" sz="1600" b="1" dirty="0" smtClean="0">
                <a:solidFill>
                  <a:srgbClr val="000000"/>
                </a:solidFill>
                <a:latin typeface="Roboto"/>
              </a:rPr>
              <a:t>اجمع </a:t>
            </a:r>
            <a:r>
              <a:rPr lang="ar-EG" sz="1600" b="1" dirty="0">
                <a:solidFill>
                  <a:srgbClr val="000000"/>
                </a:solidFill>
                <a:latin typeface="Roboto"/>
              </a:rPr>
              <a:t>بين خيارات </a:t>
            </a:r>
            <a:r>
              <a:rPr lang="ar-EG" sz="1600" b="1" dirty="0" smtClean="0">
                <a:solidFill>
                  <a:srgbClr val="000000"/>
                </a:solidFill>
                <a:latin typeface="Roboto"/>
              </a:rPr>
              <a:t>الاستهداف      </a:t>
            </a:r>
            <a:endParaRPr lang="en-US" altLang="zh-CN" sz="1550" b="1" spc="25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indent="1015814"/>
            <a:r>
              <a:rPr lang="ar-EG" altLang="zh-CN" sz="1550" b="1" spc="44" dirty="0" smtClean="0">
                <a:solidFill>
                  <a:srgbClr val="000000"/>
                </a:solidFill>
                <a:latin typeface="Times New Roman"/>
              </a:rPr>
              <a:t> افهم متابعينك                      </a:t>
            </a:r>
            <a:r>
              <a:rPr lang="en-US" altLang="zh-CN" sz="1550" b="1" spc="3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endParaRPr lang="en-US" altLang="zh-CN" sz="1550" b="1" spc="44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30" dirty="0" smtClean="0">
                <a:solidFill>
                  <a:srgbClr val="000000"/>
                </a:solidFill>
                <a:latin typeface="Times New Roman"/>
                <a:ea typeface="Times New Roman"/>
              </a:rPr>
              <a:t>أزالة المتابعين المتشابهين        </a:t>
            </a:r>
            <a:r>
              <a:rPr lang="en-US" altLang="zh-CN" sz="1550" b="1" spc="3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altLang="zh-CN" sz="1550" b="1" spc="3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endParaRPr lang="en-US" dirty="0"/>
          </a:p>
          <a:p>
            <a:pPr>
              <a:lnSpc>
                <a:spcPts val="1544"/>
              </a:lnSpc>
            </a:pPr>
            <a:endParaRPr lang="en-US" dirty="0"/>
          </a:p>
          <a:p>
            <a:pPr indent="1050811"/>
            <a:r>
              <a:rPr lang="ar-EG" altLang="zh-CN" sz="3150" spc="419" dirty="0" smtClean="0">
                <a:solidFill>
                  <a:srgbClr val="014D99"/>
                </a:solidFill>
                <a:latin typeface="Times New Roman"/>
                <a:ea typeface="Times New Roman"/>
              </a:rPr>
              <a:t>مزايدة       </a:t>
            </a:r>
            <a:endParaRPr lang="en-US" altLang="zh-CN" sz="3150" spc="419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• ضبط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قيمة المزايدة بانتظام          </a:t>
            </a:r>
            <a:endParaRPr lang="ar-EG" altLang="zh-CN" sz="1550" b="1" spc="25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استخدم زيادات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صغيرة               </a:t>
            </a:r>
            <a:endParaRPr lang="ar-EG" altLang="zh-CN" sz="1550" b="1" spc="25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0" indent="1015814">
              <a:lnSpc>
                <a:spcPct val="100000"/>
              </a:lnSpc>
              <a:spcBef>
                <a:spcPts val="379"/>
              </a:spcBef>
            </a:pP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أداء المراقبة                           </a:t>
            </a:r>
            <a:r>
              <a:rPr lang="en-US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endParaRPr lang="en-US" dirty="0"/>
          </a:p>
          <a:p>
            <a:pPr>
              <a:lnSpc>
                <a:spcPts val="1544"/>
              </a:lnSpc>
            </a:pPr>
            <a:endParaRPr lang="en-US" dirty="0"/>
          </a:p>
          <a:p>
            <a:pPr marL="0" indent="1050811">
              <a:lnSpc>
                <a:spcPct val="100000"/>
              </a:lnSpc>
            </a:pPr>
            <a:r>
              <a:rPr lang="ar-EG" altLang="zh-CN" sz="3150" spc="534" dirty="0" smtClean="0">
                <a:solidFill>
                  <a:srgbClr val="014D99"/>
                </a:solidFill>
                <a:latin typeface="Times New Roman"/>
                <a:ea typeface="Times New Roman"/>
              </a:rPr>
              <a:t>أبداع        </a:t>
            </a:r>
            <a:endParaRPr lang="en-US" altLang="zh-CN" sz="3150" spc="525" dirty="0">
              <a:solidFill>
                <a:srgbClr val="014D99"/>
              </a:solidFill>
              <a:latin typeface="Times New Roman"/>
              <a:ea typeface="Times New Roman"/>
            </a:endParaRPr>
          </a:p>
          <a:p>
            <a:pPr indent="1015814"/>
            <a:r>
              <a:rPr lang="ar-EG" altLang="zh-CN" sz="1550" b="1" spc="20" dirty="0" smtClean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550" b="1" spc="20" dirty="0">
                <a:solidFill>
                  <a:srgbClr val="000000"/>
                </a:solidFill>
                <a:latin typeface="Times New Roman"/>
                <a:ea typeface="Times New Roman"/>
              </a:rPr>
              <a:t>تحديث المواد الإبداعية </a:t>
            </a:r>
            <a:r>
              <a:rPr lang="ar-EG" altLang="zh-CN" sz="1550" b="1" spc="20" dirty="0" smtClean="0">
                <a:solidFill>
                  <a:srgbClr val="000000"/>
                </a:solidFill>
                <a:latin typeface="Times New Roman"/>
                <a:ea typeface="Times New Roman"/>
              </a:rPr>
              <a:t>بانتظام      </a:t>
            </a:r>
          </a:p>
          <a:p>
            <a:pPr indent="1015814"/>
            <a:r>
              <a:rPr lang="ar-EG" altLang="zh-CN" sz="1550" b="1" spc="44" dirty="0">
                <a:solidFill>
                  <a:srgbClr val="000000"/>
                </a:solidFill>
                <a:latin typeface="Times New Roman"/>
                <a:ea typeface="Times New Roman"/>
              </a:rPr>
              <a:t>• </a:t>
            </a:r>
            <a:r>
              <a:rPr lang="ar-EG" altLang="zh-CN" sz="1550" b="1" spc="44" dirty="0" smtClean="0">
                <a:solidFill>
                  <a:srgbClr val="000000"/>
                </a:solidFill>
                <a:latin typeface="Times New Roman"/>
                <a:ea typeface="Times New Roman"/>
              </a:rPr>
              <a:t>تجربة </a:t>
            </a:r>
            <a:r>
              <a:rPr lang="ar-EG" altLang="zh-CN" sz="1550" b="1" spc="44" dirty="0">
                <a:solidFill>
                  <a:srgbClr val="000000"/>
                </a:solidFill>
                <a:latin typeface="Times New Roman"/>
                <a:ea typeface="Times New Roman"/>
              </a:rPr>
              <a:t>مكونات </a:t>
            </a:r>
            <a:r>
              <a:rPr lang="ar-EG" altLang="zh-CN" sz="1550" b="1" spc="44" dirty="0" smtClean="0">
                <a:solidFill>
                  <a:srgbClr val="000000"/>
                </a:solidFill>
                <a:latin typeface="Times New Roman"/>
                <a:ea typeface="Times New Roman"/>
              </a:rPr>
              <a:t>مختلفة              </a:t>
            </a:r>
            <a:endParaRPr lang="en-US" altLang="zh-CN" sz="1550" b="1" spc="44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80"/>
              </a:lnSpc>
            </a:pPr>
            <a:r>
              <a:rPr lang="ar-EG" dirty="0" smtClean="0"/>
              <a:t> </a:t>
            </a:r>
            <a:endParaRPr lang="en-US" dirty="0"/>
          </a:p>
          <a:p>
            <a:pPr indent="1050811"/>
            <a:r>
              <a:rPr lang="ar-EG" sz="3200" dirty="0" smtClean="0">
                <a:solidFill>
                  <a:srgbClr val="00129A"/>
                </a:solidFill>
                <a:latin typeface="Roboto"/>
              </a:rPr>
              <a:t>إشارات             </a:t>
            </a:r>
            <a:endParaRPr lang="en-US" dirty="0"/>
          </a:p>
          <a:p>
            <a:pPr indent="1015814">
              <a:spcBef>
                <a:spcPts val="379"/>
              </a:spcBef>
            </a:pPr>
            <a:r>
              <a:rPr lang="ar-EG" altLang="zh-CN" sz="1550" b="1" spc="34" dirty="0">
                <a:solidFill>
                  <a:srgbClr val="000000"/>
                </a:solidFill>
                <a:latin typeface="Times New Roman"/>
                <a:ea typeface="Times New Roman"/>
              </a:rPr>
              <a:t>• عدم بلوغ الميزانيات </a:t>
            </a:r>
            <a:r>
              <a:rPr lang="ar-EG" altLang="zh-CN" sz="1550" b="1" spc="34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اليومية          </a:t>
            </a:r>
            <a:endParaRPr lang="en-US" altLang="zh-CN" sz="1550" b="1" spc="34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55" dirty="0">
                <a:solidFill>
                  <a:srgbClr val="000000"/>
                </a:solidFill>
                <a:latin typeface="Times New Roman"/>
                <a:ea typeface="Times New Roman"/>
              </a:rPr>
              <a:t>• الميزانيات اليومية تنفق </a:t>
            </a:r>
            <a:r>
              <a:rPr lang="ar-EG" altLang="zh-CN" sz="1550" b="1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بشكل أسرع</a:t>
            </a:r>
            <a:endParaRPr lang="en-US" altLang="zh-CN" sz="1550" b="1" spc="5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•  ارتفاع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التكاليف                          </a:t>
            </a:r>
            <a:endParaRPr lang="en-US" altLang="zh-CN" sz="1550" b="1" spc="2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1015814">
              <a:spcBef>
                <a:spcPts val="379"/>
              </a:spcBef>
            </a:pP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• وصول منخفض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للحملة</a:t>
            </a: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               </a:t>
            </a:r>
          </a:p>
          <a:p>
            <a:pPr indent="1015814">
              <a:spcBef>
                <a:spcPts val="379"/>
              </a:spcBef>
            </a:pPr>
            <a:r>
              <a:rPr lang="ar-EG" altLang="zh-CN" sz="1550" b="1" spc="25" dirty="0">
                <a:solidFill>
                  <a:srgbClr val="000000"/>
                </a:solidFill>
                <a:latin typeface="Times New Roman"/>
                <a:ea typeface="Times New Roman"/>
              </a:rPr>
              <a:t>• انخفاض معدلات المشاركة أو </a:t>
            </a:r>
            <a:r>
              <a:rPr lang="ar-EG" altLang="zh-CN" sz="1550" b="1" spc="25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النقر    </a:t>
            </a:r>
            <a:endParaRPr lang="en-US" altLang="zh-CN" sz="1550" b="1" spc="2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Picture 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720" name="Picture 7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9780"/>
            <a:ext cx="7566659" cy="4838700"/>
          </a:xfrm>
          <a:prstGeom prst="rect">
            <a:avLst/>
          </a:prstGeom>
        </p:spPr>
      </p:pic>
      <p:sp>
        <p:nvSpPr>
          <p:cNvPr id="2" name="Freeform 720"/>
          <p:cNvSpPr/>
          <p:nvPr/>
        </p:nvSpPr>
        <p:spPr>
          <a:xfrm>
            <a:off x="-590550" y="4857750"/>
            <a:ext cx="8566150" cy="1873250"/>
          </a:xfrm>
          <a:custGeom>
            <a:avLst/>
            <a:gdLst>
              <a:gd name="connsiteX0" fmla="*/ -367 w 8566150"/>
              <a:gd name="connsiteY0" fmla="*/ 980807 h 1873250"/>
              <a:gd name="connsiteX1" fmla="*/ 2706 w 8566150"/>
              <a:gd name="connsiteY1" fmla="*/ 979397 h 1873250"/>
              <a:gd name="connsiteX2" fmla="*/ 105830 w 8566150"/>
              <a:gd name="connsiteY2" fmla="*/ 976349 h 1873250"/>
              <a:gd name="connsiteX3" fmla="*/ 138748 w 8566150"/>
              <a:gd name="connsiteY3" fmla="*/ 988414 h 1873250"/>
              <a:gd name="connsiteX4" fmla="*/ 198019 w 8566150"/>
              <a:gd name="connsiteY4" fmla="*/ 1021409 h 1873250"/>
              <a:gd name="connsiteX5" fmla="*/ 208674 w 8566150"/>
              <a:gd name="connsiteY5" fmla="*/ 1023339 h 1873250"/>
              <a:gd name="connsiteX6" fmla="*/ 350978 w 8566150"/>
              <a:gd name="connsiteY6" fmla="*/ 1063357 h 1873250"/>
              <a:gd name="connsiteX7" fmla="*/ 357938 w 8566150"/>
              <a:gd name="connsiteY7" fmla="*/ 1067370 h 1873250"/>
              <a:gd name="connsiteX8" fmla="*/ 411887 w 8566150"/>
              <a:gd name="connsiteY8" fmla="*/ 1114512 h 1873250"/>
              <a:gd name="connsiteX9" fmla="*/ 432741 w 8566150"/>
              <a:gd name="connsiteY9" fmla="*/ 1132775 h 1873250"/>
              <a:gd name="connsiteX10" fmla="*/ 451219 w 8566150"/>
              <a:gd name="connsiteY10" fmla="*/ 1140992 h 1873250"/>
              <a:gd name="connsiteX11" fmla="*/ 553124 w 8566150"/>
              <a:gd name="connsiteY11" fmla="*/ 1164894 h 1873250"/>
              <a:gd name="connsiteX12" fmla="*/ 600635 w 8566150"/>
              <a:gd name="connsiteY12" fmla="*/ 1169034 h 1873250"/>
              <a:gd name="connsiteX13" fmla="*/ 642837 w 8566150"/>
              <a:gd name="connsiteY13" fmla="*/ 1183753 h 1873250"/>
              <a:gd name="connsiteX14" fmla="*/ 678308 w 8566150"/>
              <a:gd name="connsiteY14" fmla="*/ 1196453 h 1873250"/>
              <a:gd name="connsiteX15" fmla="*/ 814668 w 8566150"/>
              <a:gd name="connsiteY15" fmla="*/ 1237118 h 1873250"/>
              <a:gd name="connsiteX16" fmla="*/ 831292 w 8566150"/>
              <a:gd name="connsiteY16" fmla="*/ 1241957 h 1873250"/>
              <a:gd name="connsiteX17" fmla="*/ 849555 w 8566150"/>
              <a:gd name="connsiteY17" fmla="*/ 1243875 h 1873250"/>
              <a:gd name="connsiteX18" fmla="*/ 885064 w 8566150"/>
              <a:gd name="connsiteY18" fmla="*/ 1242897 h 1873250"/>
              <a:gd name="connsiteX19" fmla="*/ 964820 w 8566150"/>
              <a:gd name="connsiteY19" fmla="*/ 1242681 h 1873250"/>
              <a:gd name="connsiteX20" fmla="*/ 997738 w 8566150"/>
              <a:gd name="connsiteY20" fmla="*/ 1254695 h 1873250"/>
              <a:gd name="connsiteX21" fmla="*/ 1013131 w 8566150"/>
              <a:gd name="connsiteY21" fmla="*/ 1262150 h 1873250"/>
              <a:gd name="connsiteX22" fmla="*/ 1031749 w 8566150"/>
              <a:gd name="connsiteY22" fmla="*/ 1270837 h 1873250"/>
              <a:gd name="connsiteX23" fmla="*/ 1075234 w 8566150"/>
              <a:gd name="connsiteY23" fmla="*/ 1286369 h 1873250"/>
              <a:gd name="connsiteX24" fmla="*/ 1123925 w 8566150"/>
              <a:gd name="connsiteY24" fmla="*/ 1303057 h 1873250"/>
              <a:gd name="connsiteX25" fmla="*/ 1147814 w 8566150"/>
              <a:gd name="connsiteY25" fmla="*/ 1314461 h 1873250"/>
              <a:gd name="connsiteX26" fmla="*/ 1232002 w 8566150"/>
              <a:gd name="connsiteY26" fmla="*/ 1351774 h 1873250"/>
              <a:gd name="connsiteX27" fmla="*/ 1249338 w 8566150"/>
              <a:gd name="connsiteY27" fmla="*/ 1365274 h 1873250"/>
              <a:gd name="connsiteX28" fmla="*/ 1275271 w 8566150"/>
              <a:gd name="connsiteY28" fmla="*/ 1376450 h 1873250"/>
              <a:gd name="connsiteX29" fmla="*/ 1334771 w 8566150"/>
              <a:gd name="connsiteY29" fmla="*/ 1394217 h 1873250"/>
              <a:gd name="connsiteX30" fmla="*/ 1411390 w 8566150"/>
              <a:gd name="connsiteY30" fmla="*/ 1430399 h 1873250"/>
              <a:gd name="connsiteX31" fmla="*/ 1456094 w 8566150"/>
              <a:gd name="connsiteY31" fmla="*/ 1446059 h 1873250"/>
              <a:gd name="connsiteX32" fmla="*/ 1544054 w 8566150"/>
              <a:gd name="connsiteY32" fmla="*/ 1468157 h 1873250"/>
              <a:gd name="connsiteX33" fmla="*/ 1594829 w 8566150"/>
              <a:gd name="connsiteY33" fmla="*/ 1477415 h 1873250"/>
              <a:gd name="connsiteX34" fmla="*/ 1672502 w 8566150"/>
              <a:gd name="connsiteY34" fmla="*/ 1506663 h 1873250"/>
              <a:gd name="connsiteX35" fmla="*/ 1709218 w 8566150"/>
              <a:gd name="connsiteY35" fmla="*/ 1520760 h 1873250"/>
              <a:gd name="connsiteX36" fmla="*/ 1763904 w 8566150"/>
              <a:gd name="connsiteY36" fmla="*/ 1552104 h 1873250"/>
              <a:gd name="connsiteX37" fmla="*/ 1778077 w 8566150"/>
              <a:gd name="connsiteY37" fmla="*/ 1552891 h 1873250"/>
              <a:gd name="connsiteX38" fmla="*/ 1820279 w 8566150"/>
              <a:gd name="connsiteY38" fmla="*/ 1554034 h 1873250"/>
              <a:gd name="connsiteX39" fmla="*/ 1831773 w 8566150"/>
              <a:gd name="connsiteY39" fmla="*/ 1557666 h 1873250"/>
              <a:gd name="connsiteX40" fmla="*/ 1834186 w 8566150"/>
              <a:gd name="connsiteY40" fmla="*/ 1558326 h 1873250"/>
              <a:gd name="connsiteX41" fmla="*/ 1872756 w 8566150"/>
              <a:gd name="connsiteY41" fmla="*/ 1549487 h 1873250"/>
              <a:gd name="connsiteX42" fmla="*/ 1952575 w 8566150"/>
              <a:gd name="connsiteY42" fmla="*/ 1516823 h 1873250"/>
              <a:gd name="connsiteX43" fmla="*/ 1986382 w 8566150"/>
              <a:gd name="connsiteY43" fmla="*/ 1522081 h 1873250"/>
              <a:gd name="connsiteX44" fmla="*/ 2040218 w 8566150"/>
              <a:gd name="connsiteY44" fmla="*/ 1542083 h 1873250"/>
              <a:gd name="connsiteX45" fmla="*/ 2069872 w 8566150"/>
              <a:gd name="connsiteY45" fmla="*/ 1550758 h 1873250"/>
              <a:gd name="connsiteX46" fmla="*/ 2106448 w 8566150"/>
              <a:gd name="connsiteY46" fmla="*/ 1534387 h 1873250"/>
              <a:gd name="connsiteX47" fmla="*/ 2133905 w 8566150"/>
              <a:gd name="connsiteY47" fmla="*/ 1521281 h 1873250"/>
              <a:gd name="connsiteX48" fmla="*/ 2197291 w 8566150"/>
              <a:gd name="connsiteY48" fmla="*/ 1499411 h 1873250"/>
              <a:gd name="connsiteX49" fmla="*/ 2216100 w 8566150"/>
              <a:gd name="connsiteY49" fmla="*/ 1498599 h 1873250"/>
              <a:gd name="connsiteX50" fmla="*/ 2320773 w 8566150"/>
              <a:gd name="connsiteY50" fmla="*/ 1524608 h 1873250"/>
              <a:gd name="connsiteX51" fmla="*/ 2338363 w 8566150"/>
              <a:gd name="connsiteY51" fmla="*/ 1537080 h 1873250"/>
              <a:gd name="connsiteX52" fmla="*/ 2346910 w 8566150"/>
              <a:gd name="connsiteY52" fmla="*/ 1542528 h 1873250"/>
              <a:gd name="connsiteX53" fmla="*/ 2351545 w 8566150"/>
              <a:gd name="connsiteY53" fmla="*/ 1535657 h 1873250"/>
              <a:gd name="connsiteX54" fmla="*/ 2360029 w 8566150"/>
              <a:gd name="connsiteY54" fmla="*/ 1526589 h 1873250"/>
              <a:gd name="connsiteX55" fmla="*/ 2431695 w 8566150"/>
              <a:gd name="connsiteY55" fmla="*/ 1535517 h 1873250"/>
              <a:gd name="connsiteX56" fmla="*/ 2434133 w 8566150"/>
              <a:gd name="connsiteY56" fmla="*/ 1536063 h 1873250"/>
              <a:gd name="connsiteX57" fmla="*/ 2472107 w 8566150"/>
              <a:gd name="connsiteY57" fmla="*/ 1537334 h 1873250"/>
              <a:gd name="connsiteX58" fmla="*/ 2482838 w 8566150"/>
              <a:gd name="connsiteY58" fmla="*/ 1534298 h 1873250"/>
              <a:gd name="connsiteX59" fmla="*/ 2572983 w 8566150"/>
              <a:gd name="connsiteY59" fmla="*/ 1540801 h 1873250"/>
              <a:gd name="connsiteX60" fmla="*/ 2582012 w 8566150"/>
              <a:gd name="connsiteY60" fmla="*/ 1544014 h 1873250"/>
              <a:gd name="connsiteX61" fmla="*/ 2587029 w 8566150"/>
              <a:gd name="connsiteY61" fmla="*/ 1545157 h 1873250"/>
              <a:gd name="connsiteX62" fmla="*/ 2624633 w 8566150"/>
              <a:gd name="connsiteY62" fmla="*/ 1547938 h 1873250"/>
              <a:gd name="connsiteX63" fmla="*/ 2678342 w 8566150"/>
              <a:gd name="connsiteY63" fmla="*/ 1558352 h 1873250"/>
              <a:gd name="connsiteX64" fmla="*/ 2715439 w 8566150"/>
              <a:gd name="connsiteY64" fmla="*/ 1535988 h 1873250"/>
              <a:gd name="connsiteX65" fmla="*/ 2780577 w 8566150"/>
              <a:gd name="connsiteY65" fmla="*/ 1514105 h 1873250"/>
              <a:gd name="connsiteX66" fmla="*/ 2791473 w 8566150"/>
              <a:gd name="connsiteY66" fmla="*/ 1515896 h 1873250"/>
              <a:gd name="connsiteX67" fmla="*/ 2795156 w 8566150"/>
              <a:gd name="connsiteY67" fmla="*/ 1515909 h 1873250"/>
              <a:gd name="connsiteX68" fmla="*/ 2834526 w 8566150"/>
              <a:gd name="connsiteY68" fmla="*/ 1517585 h 1873250"/>
              <a:gd name="connsiteX69" fmla="*/ 2935911 w 8566150"/>
              <a:gd name="connsiteY69" fmla="*/ 1520049 h 1873250"/>
              <a:gd name="connsiteX70" fmla="*/ 3007183 w 8566150"/>
              <a:gd name="connsiteY70" fmla="*/ 1505698 h 1873250"/>
              <a:gd name="connsiteX71" fmla="*/ 3007805 w 8566150"/>
              <a:gd name="connsiteY71" fmla="*/ 1505342 h 1873250"/>
              <a:gd name="connsiteX72" fmla="*/ 3141790 w 8566150"/>
              <a:gd name="connsiteY72" fmla="*/ 1477288 h 1873250"/>
              <a:gd name="connsiteX73" fmla="*/ 3151531 w 8566150"/>
              <a:gd name="connsiteY73" fmla="*/ 1478228 h 1873250"/>
              <a:gd name="connsiteX74" fmla="*/ 3156446 w 8566150"/>
              <a:gd name="connsiteY74" fmla="*/ 1478190 h 1873250"/>
              <a:gd name="connsiteX75" fmla="*/ 3226233 w 8566150"/>
              <a:gd name="connsiteY75" fmla="*/ 1523630 h 1873250"/>
              <a:gd name="connsiteX76" fmla="*/ 3262262 w 8566150"/>
              <a:gd name="connsiteY76" fmla="*/ 1568652 h 1873250"/>
              <a:gd name="connsiteX77" fmla="*/ 3266009 w 8566150"/>
              <a:gd name="connsiteY77" fmla="*/ 1572741 h 1873250"/>
              <a:gd name="connsiteX78" fmla="*/ 3285414 w 8566150"/>
              <a:gd name="connsiteY78" fmla="*/ 1582520 h 1873250"/>
              <a:gd name="connsiteX79" fmla="*/ 3347060 w 8566150"/>
              <a:gd name="connsiteY79" fmla="*/ 1589264 h 1873250"/>
              <a:gd name="connsiteX80" fmla="*/ 3367736 w 8566150"/>
              <a:gd name="connsiteY80" fmla="*/ 1596313 h 1873250"/>
              <a:gd name="connsiteX81" fmla="*/ 3454058 w 8566150"/>
              <a:gd name="connsiteY81" fmla="*/ 1605901 h 1873250"/>
              <a:gd name="connsiteX82" fmla="*/ 3653473 w 8566150"/>
              <a:gd name="connsiteY82" fmla="*/ 1659965 h 1873250"/>
              <a:gd name="connsiteX83" fmla="*/ 3723552 w 8566150"/>
              <a:gd name="connsiteY83" fmla="*/ 1680691 h 1873250"/>
              <a:gd name="connsiteX84" fmla="*/ 3776066 w 8566150"/>
              <a:gd name="connsiteY84" fmla="*/ 1672042 h 1873250"/>
              <a:gd name="connsiteX85" fmla="*/ 3802228 w 8566150"/>
              <a:gd name="connsiteY85" fmla="*/ 1665909 h 1873250"/>
              <a:gd name="connsiteX86" fmla="*/ 3820148 w 8566150"/>
              <a:gd name="connsiteY86" fmla="*/ 1667419 h 1873250"/>
              <a:gd name="connsiteX87" fmla="*/ 3865551 w 8566150"/>
              <a:gd name="connsiteY87" fmla="*/ 1694153 h 1873250"/>
              <a:gd name="connsiteX88" fmla="*/ 3934778 w 8566150"/>
              <a:gd name="connsiteY88" fmla="*/ 1730475 h 1873250"/>
              <a:gd name="connsiteX89" fmla="*/ 3951657 w 8566150"/>
              <a:gd name="connsiteY89" fmla="*/ 1738590 h 1873250"/>
              <a:gd name="connsiteX90" fmla="*/ 3981298 w 8566150"/>
              <a:gd name="connsiteY90" fmla="*/ 1749487 h 1873250"/>
              <a:gd name="connsiteX91" fmla="*/ 4037293 w 8566150"/>
              <a:gd name="connsiteY91" fmla="*/ 1778329 h 1873250"/>
              <a:gd name="connsiteX92" fmla="*/ 4059721 w 8566150"/>
              <a:gd name="connsiteY92" fmla="*/ 1800059 h 1873250"/>
              <a:gd name="connsiteX93" fmla="*/ 4155009 w 8566150"/>
              <a:gd name="connsiteY93" fmla="*/ 1860384 h 1873250"/>
              <a:gd name="connsiteX94" fmla="*/ 4161969 w 8566150"/>
              <a:gd name="connsiteY94" fmla="*/ 1865121 h 1873250"/>
              <a:gd name="connsiteX95" fmla="*/ 4167747 w 8566150"/>
              <a:gd name="connsiteY95" fmla="*/ 1869692 h 1873250"/>
              <a:gd name="connsiteX96" fmla="*/ 4262883 w 8566150"/>
              <a:gd name="connsiteY96" fmla="*/ 1871648 h 1873250"/>
              <a:gd name="connsiteX97" fmla="*/ 4311371 w 8566150"/>
              <a:gd name="connsiteY97" fmla="*/ 1858719 h 1873250"/>
              <a:gd name="connsiteX98" fmla="*/ 4340086 w 8566150"/>
              <a:gd name="connsiteY98" fmla="*/ 1846033 h 1873250"/>
              <a:gd name="connsiteX99" fmla="*/ 4414279 w 8566150"/>
              <a:gd name="connsiteY99" fmla="*/ 1837638 h 1873250"/>
              <a:gd name="connsiteX100" fmla="*/ 4454729 w 8566150"/>
              <a:gd name="connsiteY100" fmla="*/ 1850706 h 1873250"/>
              <a:gd name="connsiteX101" fmla="*/ 4473131 w 8566150"/>
              <a:gd name="connsiteY101" fmla="*/ 1850656 h 1873250"/>
              <a:gd name="connsiteX102" fmla="*/ 4497427 w 8566150"/>
              <a:gd name="connsiteY102" fmla="*/ 1863521 h 1873250"/>
              <a:gd name="connsiteX103" fmla="*/ 4530967 w 8566150"/>
              <a:gd name="connsiteY103" fmla="*/ 1877707 h 1873250"/>
              <a:gd name="connsiteX104" fmla="*/ 4611727 w 8566150"/>
              <a:gd name="connsiteY104" fmla="*/ 1858440 h 1873250"/>
              <a:gd name="connsiteX105" fmla="*/ 4749128 w 8566150"/>
              <a:gd name="connsiteY105" fmla="*/ 1803996 h 1873250"/>
              <a:gd name="connsiteX106" fmla="*/ 4766488 w 8566150"/>
              <a:gd name="connsiteY106" fmla="*/ 1791346 h 1873250"/>
              <a:gd name="connsiteX107" fmla="*/ 4772928 w 8566150"/>
              <a:gd name="connsiteY107" fmla="*/ 1784984 h 1873250"/>
              <a:gd name="connsiteX108" fmla="*/ 4786301 w 8566150"/>
              <a:gd name="connsiteY108" fmla="*/ 1771915 h 1873250"/>
              <a:gd name="connsiteX109" fmla="*/ 4792930 w 8566150"/>
              <a:gd name="connsiteY109" fmla="*/ 1765235 h 1873250"/>
              <a:gd name="connsiteX110" fmla="*/ 4887062 w 8566150"/>
              <a:gd name="connsiteY110" fmla="*/ 1760079 h 1873250"/>
              <a:gd name="connsiteX111" fmla="*/ 4923295 w 8566150"/>
              <a:gd name="connsiteY111" fmla="*/ 1747518 h 1873250"/>
              <a:gd name="connsiteX112" fmla="*/ 5027905 w 8566150"/>
              <a:gd name="connsiteY112" fmla="*/ 1781847 h 1873250"/>
              <a:gd name="connsiteX113" fmla="*/ 5068901 w 8566150"/>
              <a:gd name="connsiteY113" fmla="*/ 1794559 h 1873250"/>
              <a:gd name="connsiteX114" fmla="*/ 5088459 w 8566150"/>
              <a:gd name="connsiteY114" fmla="*/ 1799830 h 1873250"/>
              <a:gd name="connsiteX115" fmla="*/ 5131194 w 8566150"/>
              <a:gd name="connsiteY115" fmla="*/ 1815451 h 1873250"/>
              <a:gd name="connsiteX116" fmla="*/ 5166754 w 8566150"/>
              <a:gd name="connsiteY116" fmla="*/ 1806789 h 1873250"/>
              <a:gd name="connsiteX117" fmla="*/ 5190161 w 8566150"/>
              <a:gd name="connsiteY117" fmla="*/ 1794471 h 1873250"/>
              <a:gd name="connsiteX118" fmla="*/ 5195494 w 8566150"/>
              <a:gd name="connsiteY118" fmla="*/ 1793975 h 1873250"/>
              <a:gd name="connsiteX119" fmla="*/ 5199901 w 8566150"/>
              <a:gd name="connsiteY119" fmla="*/ 1793213 h 1873250"/>
              <a:gd name="connsiteX120" fmla="*/ 5257331 w 8566150"/>
              <a:gd name="connsiteY120" fmla="*/ 1814892 h 1873250"/>
              <a:gd name="connsiteX121" fmla="*/ 5279505 w 8566150"/>
              <a:gd name="connsiteY121" fmla="*/ 1820671 h 1873250"/>
              <a:gd name="connsiteX122" fmla="*/ 5288865 w 8566150"/>
              <a:gd name="connsiteY122" fmla="*/ 1825014 h 1873250"/>
              <a:gd name="connsiteX123" fmla="*/ 5297692 w 8566150"/>
              <a:gd name="connsiteY123" fmla="*/ 1829726 h 1873250"/>
              <a:gd name="connsiteX124" fmla="*/ 5312652 w 8566150"/>
              <a:gd name="connsiteY124" fmla="*/ 1834488 h 1873250"/>
              <a:gd name="connsiteX125" fmla="*/ 5349774 w 8566150"/>
              <a:gd name="connsiteY125" fmla="*/ 1830158 h 1873250"/>
              <a:gd name="connsiteX126" fmla="*/ 5393170 w 8566150"/>
              <a:gd name="connsiteY126" fmla="*/ 1820772 h 1873250"/>
              <a:gd name="connsiteX127" fmla="*/ 5489335 w 8566150"/>
              <a:gd name="connsiteY127" fmla="*/ 1798877 h 1873250"/>
              <a:gd name="connsiteX128" fmla="*/ 5575872 w 8566150"/>
              <a:gd name="connsiteY128" fmla="*/ 1777211 h 1873250"/>
              <a:gd name="connsiteX129" fmla="*/ 5593678 w 8566150"/>
              <a:gd name="connsiteY129" fmla="*/ 1776551 h 1873250"/>
              <a:gd name="connsiteX130" fmla="*/ 5663947 w 8566150"/>
              <a:gd name="connsiteY130" fmla="*/ 1759456 h 1873250"/>
              <a:gd name="connsiteX131" fmla="*/ 5674780 w 8566150"/>
              <a:gd name="connsiteY131" fmla="*/ 1759266 h 1873250"/>
              <a:gd name="connsiteX132" fmla="*/ 5771719 w 8566150"/>
              <a:gd name="connsiteY132" fmla="*/ 1765743 h 1873250"/>
              <a:gd name="connsiteX133" fmla="*/ 5783428 w 8566150"/>
              <a:gd name="connsiteY133" fmla="*/ 1764537 h 1873250"/>
              <a:gd name="connsiteX134" fmla="*/ 5790998 w 8566150"/>
              <a:gd name="connsiteY134" fmla="*/ 1762822 h 1873250"/>
              <a:gd name="connsiteX135" fmla="*/ 5804574 w 8566150"/>
              <a:gd name="connsiteY135" fmla="*/ 1762073 h 1873250"/>
              <a:gd name="connsiteX136" fmla="*/ 5880710 w 8566150"/>
              <a:gd name="connsiteY136" fmla="*/ 1760612 h 1873250"/>
              <a:gd name="connsiteX137" fmla="*/ 5907508 w 8566150"/>
              <a:gd name="connsiteY137" fmla="*/ 1753182 h 1873250"/>
              <a:gd name="connsiteX138" fmla="*/ 5910619 w 8566150"/>
              <a:gd name="connsiteY138" fmla="*/ 1752548 h 1873250"/>
              <a:gd name="connsiteX139" fmla="*/ 6011038 w 8566150"/>
              <a:gd name="connsiteY139" fmla="*/ 1763889 h 1873250"/>
              <a:gd name="connsiteX140" fmla="*/ 6111177 w 8566150"/>
              <a:gd name="connsiteY140" fmla="*/ 1794864 h 1873250"/>
              <a:gd name="connsiteX141" fmla="*/ 6170029 w 8566150"/>
              <a:gd name="connsiteY141" fmla="*/ 1815616 h 1873250"/>
              <a:gd name="connsiteX142" fmla="*/ 6284583 w 8566150"/>
              <a:gd name="connsiteY142" fmla="*/ 1883929 h 1873250"/>
              <a:gd name="connsiteX143" fmla="*/ 6388710 w 8566150"/>
              <a:gd name="connsiteY143" fmla="*/ 1841638 h 1873250"/>
              <a:gd name="connsiteX144" fmla="*/ 6500369 w 8566150"/>
              <a:gd name="connsiteY144" fmla="*/ 1785746 h 1873250"/>
              <a:gd name="connsiteX145" fmla="*/ 6514453 w 8566150"/>
              <a:gd name="connsiteY145" fmla="*/ 1786774 h 1873250"/>
              <a:gd name="connsiteX146" fmla="*/ 6551372 w 8566150"/>
              <a:gd name="connsiteY146" fmla="*/ 1775116 h 1873250"/>
              <a:gd name="connsiteX147" fmla="*/ 6635725 w 8566150"/>
              <a:gd name="connsiteY147" fmla="*/ 1740051 h 1873250"/>
              <a:gd name="connsiteX148" fmla="*/ 6673369 w 8566150"/>
              <a:gd name="connsiteY148" fmla="*/ 1732469 h 1873250"/>
              <a:gd name="connsiteX149" fmla="*/ 6698439 w 8566150"/>
              <a:gd name="connsiteY149" fmla="*/ 1737142 h 1873250"/>
              <a:gd name="connsiteX150" fmla="*/ 6772861 w 8566150"/>
              <a:gd name="connsiteY150" fmla="*/ 1722042 h 1873250"/>
              <a:gd name="connsiteX151" fmla="*/ 6782410 w 8566150"/>
              <a:gd name="connsiteY151" fmla="*/ 1718880 h 1873250"/>
              <a:gd name="connsiteX152" fmla="*/ 6786957 w 8566150"/>
              <a:gd name="connsiteY152" fmla="*/ 1718283 h 1873250"/>
              <a:gd name="connsiteX153" fmla="*/ 6821158 w 8566150"/>
              <a:gd name="connsiteY153" fmla="*/ 1711222 h 1873250"/>
              <a:gd name="connsiteX154" fmla="*/ 6901600 w 8566150"/>
              <a:gd name="connsiteY154" fmla="*/ 1693302 h 1873250"/>
              <a:gd name="connsiteX155" fmla="*/ 6958293 w 8566150"/>
              <a:gd name="connsiteY155" fmla="*/ 1703868 h 1873250"/>
              <a:gd name="connsiteX156" fmla="*/ 6968072 w 8566150"/>
              <a:gd name="connsiteY156" fmla="*/ 1710562 h 1873250"/>
              <a:gd name="connsiteX157" fmla="*/ 7005563 w 8566150"/>
              <a:gd name="connsiteY157" fmla="*/ 1728659 h 1873250"/>
              <a:gd name="connsiteX158" fmla="*/ 7044132 w 8566150"/>
              <a:gd name="connsiteY158" fmla="*/ 1740127 h 1873250"/>
              <a:gd name="connsiteX159" fmla="*/ 7109550 w 8566150"/>
              <a:gd name="connsiteY159" fmla="*/ 1744737 h 1873250"/>
              <a:gd name="connsiteX160" fmla="*/ 7111798 w 8566150"/>
              <a:gd name="connsiteY160" fmla="*/ 1745525 h 1873250"/>
              <a:gd name="connsiteX161" fmla="*/ 7112992 w 8566150"/>
              <a:gd name="connsiteY161" fmla="*/ 1746223 h 1873250"/>
              <a:gd name="connsiteX162" fmla="*/ 7225082 w 8566150"/>
              <a:gd name="connsiteY162" fmla="*/ 1761756 h 1873250"/>
              <a:gd name="connsiteX163" fmla="*/ 7239433 w 8566150"/>
              <a:gd name="connsiteY163" fmla="*/ 1761552 h 1873250"/>
              <a:gd name="connsiteX164" fmla="*/ 7255384 w 8566150"/>
              <a:gd name="connsiteY164" fmla="*/ 1761615 h 1873250"/>
              <a:gd name="connsiteX165" fmla="*/ 7339458 w 8566150"/>
              <a:gd name="connsiteY165" fmla="*/ 1744433 h 1873250"/>
              <a:gd name="connsiteX166" fmla="*/ 7353377 w 8566150"/>
              <a:gd name="connsiteY166" fmla="*/ 1738362 h 1873250"/>
              <a:gd name="connsiteX167" fmla="*/ 7379413 w 8566150"/>
              <a:gd name="connsiteY167" fmla="*/ 1707145 h 1873250"/>
              <a:gd name="connsiteX168" fmla="*/ 7393408 w 8566150"/>
              <a:gd name="connsiteY168" fmla="*/ 1694915 h 1873250"/>
              <a:gd name="connsiteX169" fmla="*/ 7405676 w 8566150"/>
              <a:gd name="connsiteY169" fmla="*/ 1689975 h 1873250"/>
              <a:gd name="connsiteX170" fmla="*/ 7452501 w 8566150"/>
              <a:gd name="connsiteY170" fmla="*/ 1675014 h 1873250"/>
              <a:gd name="connsiteX171" fmla="*/ 7505816 w 8566150"/>
              <a:gd name="connsiteY171" fmla="*/ 1649576 h 1873250"/>
              <a:gd name="connsiteX172" fmla="*/ 7565658 w 8566150"/>
              <a:gd name="connsiteY172" fmla="*/ 1620061 h 1873250"/>
              <a:gd name="connsiteX173" fmla="*/ 7589725 w 8566150"/>
              <a:gd name="connsiteY173" fmla="*/ 1611019 h 1873250"/>
              <a:gd name="connsiteX174" fmla="*/ 7643827 w 8566150"/>
              <a:gd name="connsiteY174" fmla="*/ 1578659 h 1873250"/>
              <a:gd name="connsiteX175" fmla="*/ 7681038 w 8566150"/>
              <a:gd name="connsiteY175" fmla="*/ 1556282 h 1873250"/>
              <a:gd name="connsiteX176" fmla="*/ 7681456 w 8566150"/>
              <a:gd name="connsiteY176" fmla="*/ 1556041 h 1873250"/>
              <a:gd name="connsiteX177" fmla="*/ 7694779 w 8566150"/>
              <a:gd name="connsiteY177" fmla="*/ 1551139 h 1873250"/>
              <a:gd name="connsiteX178" fmla="*/ 7727253 w 8566150"/>
              <a:gd name="connsiteY178" fmla="*/ 1553412 h 1873250"/>
              <a:gd name="connsiteX179" fmla="*/ 7766598 w 8566150"/>
              <a:gd name="connsiteY179" fmla="*/ 1556536 h 1873250"/>
              <a:gd name="connsiteX180" fmla="*/ 7855129 w 8566150"/>
              <a:gd name="connsiteY180" fmla="*/ 1586140 h 1873250"/>
              <a:gd name="connsiteX181" fmla="*/ 7889584 w 8566150"/>
              <a:gd name="connsiteY181" fmla="*/ 1600643 h 1873250"/>
              <a:gd name="connsiteX182" fmla="*/ 7896404 w 8566150"/>
              <a:gd name="connsiteY182" fmla="*/ 1603323 h 1873250"/>
              <a:gd name="connsiteX183" fmla="*/ 7977049 w 8566150"/>
              <a:gd name="connsiteY183" fmla="*/ 1609126 h 1873250"/>
              <a:gd name="connsiteX184" fmla="*/ 8043800 w 8566150"/>
              <a:gd name="connsiteY184" fmla="*/ 1579320 h 1873250"/>
              <a:gd name="connsiteX185" fmla="*/ 8096277 w 8566150"/>
              <a:gd name="connsiteY185" fmla="*/ 1561019 h 1873250"/>
              <a:gd name="connsiteX186" fmla="*/ 8130389 w 8566150"/>
              <a:gd name="connsiteY186" fmla="*/ 1565972 h 1873250"/>
              <a:gd name="connsiteX187" fmla="*/ 8180922 w 8566150"/>
              <a:gd name="connsiteY187" fmla="*/ 1590851 h 1873250"/>
              <a:gd name="connsiteX188" fmla="*/ 8238911 w 8566150"/>
              <a:gd name="connsiteY188" fmla="*/ 1633308 h 1873250"/>
              <a:gd name="connsiteX189" fmla="*/ 8283830 w 8566150"/>
              <a:gd name="connsiteY189" fmla="*/ 1668016 h 1873250"/>
              <a:gd name="connsiteX190" fmla="*/ 8342834 w 8566150"/>
              <a:gd name="connsiteY190" fmla="*/ 1690775 h 1873250"/>
              <a:gd name="connsiteX191" fmla="*/ 8377759 w 8566150"/>
              <a:gd name="connsiteY191" fmla="*/ 1699766 h 1873250"/>
              <a:gd name="connsiteX192" fmla="*/ 8386789 w 8566150"/>
              <a:gd name="connsiteY192" fmla="*/ 1699297 h 1873250"/>
              <a:gd name="connsiteX193" fmla="*/ 8406334 w 8566150"/>
              <a:gd name="connsiteY193" fmla="*/ 1708694 h 1873250"/>
              <a:gd name="connsiteX194" fmla="*/ 8433779 w 8566150"/>
              <a:gd name="connsiteY194" fmla="*/ 1718474 h 1873250"/>
              <a:gd name="connsiteX195" fmla="*/ 8438174 w 8566150"/>
              <a:gd name="connsiteY195" fmla="*/ 1717344 h 1873250"/>
              <a:gd name="connsiteX196" fmla="*/ 8454239 w 8566150"/>
              <a:gd name="connsiteY196" fmla="*/ 1712111 h 1873250"/>
              <a:gd name="connsiteX197" fmla="*/ 8466291 w 8566150"/>
              <a:gd name="connsiteY197" fmla="*/ 1706955 h 1873250"/>
              <a:gd name="connsiteX198" fmla="*/ 8503324 w 8566150"/>
              <a:gd name="connsiteY198" fmla="*/ 1679789 h 1873250"/>
              <a:gd name="connsiteX199" fmla="*/ 8561668 w 8566150"/>
              <a:gd name="connsiteY199" fmla="*/ 1665261 h 1873250"/>
              <a:gd name="connsiteX200" fmla="*/ 8566887 w 8566150"/>
              <a:gd name="connsiteY200" fmla="*/ 1661807 h 1873250"/>
              <a:gd name="connsiteX201" fmla="*/ 8256919 w 8566150"/>
              <a:gd name="connsiteY201" fmla="*/ 13029 h 1873250"/>
              <a:gd name="connsiteX202" fmla="*/ 709067 w 8566150"/>
              <a:gd name="connsiteY202" fmla="*/ 441628 h 1873250"/>
              <a:gd name="connsiteX203" fmla="*/ -367 w 8566150"/>
              <a:gd name="connsiteY203" fmla="*/ 980807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8566150" h="1873250">
                <a:moveTo>
                  <a:pt x="-367" y="980807"/>
                </a:moveTo>
                <a:cubicBezTo>
                  <a:pt x="648" y="980299"/>
                  <a:pt x="1690" y="979905"/>
                  <a:pt x="2706" y="979397"/>
                </a:cubicBezTo>
                <a:cubicBezTo>
                  <a:pt x="36602" y="961998"/>
                  <a:pt x="71464" y="958760"/>
                  <a:pt x="105830" y="976349"/>
                </a:cubicBezTo>
                <a:cubicBezTo>
                  <a:pt x="116396" y="981772"/>
                  <a:pt x="127560" y="985099"/>
                  <a:pt x="138748" y="988414"/>
                </a:cubicBezTo>
                <a:cubicBezTo>
                  <a:pt x="159843" y="994701"/>
                  <a:pt x="180938" y="1000987"/>
                  <a:pt x="198019" y="1021409"/>
                </a:cubicBezTo>
                <a:cubicBezTo>
                  <a:pt x="200191" y="1023961"/>
                  <a:pt x="205169" y="1023771"/>
                  <a:pt x="208674" y="1023339"/>
                </a:cubicBezTo>
                <a:cubicBezTo>
                  <a:pt x="259144" y="1017192"/>
                  <a:pt x="305423" y="1036827"/>
                  <a:pt x="350978" y="1063357"/>
                </a:cubicBezTo>
                <a:cubicBezTo>
                  <a:pt x="353289" y="1064716"/>
                  <a:pt x="355626" y="1066049"/>
                  <a:pt x="357938" y="1067370"/>
                </a:cubicBezTo>
                <a:cubicBezTo>
                  <a:pt x="378131" y="1078953"/>
                  <a:pt x="397879" y="1090281"/>
                  <a:pt x="411887" y="1114512"/>
                </a:cubicBezTo>
                <a:cubicBezTo>
                  <a:pt x="416637" y="1122717"/>
                  <a:pt x="425019" y="1129460"/>
                  <a:pt x="432741" y="1132775"/>
                </a:cubicBezTo>
                <a:cubicBezTo>
                  <a:pt x="438913" y="1135429"/>
                  <a:pt x="445085" y="1138211"/>
                  <a:pt x="451219" y="1140992"/>
                </a:cubicBezTo>
                <a:cubicBezTo>
                  <a:pt x="484087" y="1155825"/>
                  <a:pt x="516929" y="1170659"/>
                  <a:pt x="553124" y="1164894"/>
                </a:cubicBezTo>
                <a:cubicBezTo>
                  <a:pt x="568554" y="1162430"/>
                  <a:pt x="585242" y="1164665"/>
                  <a:pt x="600635" y="1169034"/>
                </a:cubicBezTo>
                <a:cubicBezTo>
                  <a:pt x="614846" y="1173072"/>
                  <a:pt x="628841" y="1178406"/>
                  <a:pt x="642837" y="1183753"/>
                </a:cubicBezTo>
                <a:cubicBezTo>
                  <a:pt x="654635" y="1188249"/>
                  <a:pt x="666421" y="1192745"/>
                  <a:pt x="678308" y="1196453"/>
                </a:cubicBezTo>
                <a:cubicBezTo>
                  <a:pt x="723672" y="1210639"/>
                  <a:pt x="769189" y="1223885"/>
                  <a:pt x="814668" y="1237118"/>
                </a:cubicBezTo>
                <a:cubicBezTo>
                  <a:pt x="820218" y="1238731"/>
                  <a:pt x="825755" y="1240344"/>
                  <a:pt x="831292" y="1241957"/>
                </a:cubicBezTo>
                <a:cubicBezTo>
                  <a:pt x="837159" y="1243684"/>
                  <a:pt x="843471" y="1243989"/>
                  <a:pt x="849555" y="1243875"/>
                </a:cubicBezTo>
                <a:cubicBezTo>
                  <a:pt x="861404" y="1243697"/>
                  <a:pt x="873240" y="1243290"/>
                  <a:pt x="885064" y="1242897"/>
                </a:cubicBezTo>
                <a:cubicBezTo>
                  <a:pt x="911658" y="1241995"/>
                  <a:pt x="938264" y="1241106"/>
                  <a:pt x="964820" y="1242681"/>
                </a:cubicBezTo>
                <a:cubicBezTo>
                  <a:pt x="975869" y="1243329"/>
                  <a:pt x="986804" y="1249005"/>
                  <a:pt x="997738" y="1254695"/>
                </a:cubicBezTo>
                <a:cubicBezTo>
                  <a:pt x="1002882" y="1257349"/>
                  <a:pt x="1007987" y="1260004"/>
                  <a:pt x="1013131" y="1262150"/>
                </a:cubicBezTo>
                <a:cubicBezTo>
                  <a:pt x="1019328" y="1264741"/>
                  <a:pt x="1025551" y="1267789"/>
                  <a:pt x="1031749" y="1270837"/>
                </a:cubicBezTo>
                <a:cubicBezTo>
                  <a:pt x="1046163" y="1277936"/>
                  <a:pt x="1060616" y="1285035"/>
                  <a:pt x="1075234" y="1286369"/>
                </a:cubicBezTo>
                <a:cubicBezTo>
                  <a:pt x="1093128" y="1287982"/>
                  <a:pt x="1108635" y="1291182"/>
                  <a:pt x="1123925" y="1303057"/>
                </a:cubicBezTo>
                <a:cubicBezTo>
                  <a:pt x="1131139" y="1308657"/>
                  <a:pt x="1140181" y="1315261"/>
                  <a:pt x="1147814" y="1314461"/>
                </a:cubicBezTo>
                <a:cubicBezTo>
                  <a:pt x="1180847" y="1311007"/>
                  <a:pt x="1206361" y="1331352"/>
                  <a:pt x="1232002" y="1351774"/>
                </a:cubicBezTo>
                <a:cubicBezTo>
                  <a:pt x="1237755" y="1356359"/>
                  <a:pt x="1243496" y="1360943"/>
                  <a:pt x="1249338" y="1365274"/>
                </a:cubicBezTo>
                <a:cubicBezTo>
                  <a:pt x="1257275" y="1371103"/>
                  <a:pt x="1267753" y="1378622"/>
                  <a:pt x="1275271" y="1376450"/>
                </a:cubicBezTo>
                <a:cubicBezTo>
                  <a:pt x="1297865" y="1369922"/>
                  <a:pt x="1317677" y="1379244"/>
                  <a:pt x="1334771" y="1394217"/>
                </a:cubicBezTo>
                <a:cubicBezTo>
                  <a:pt x="1358304" y="1414804"/>
                  <a:pt x="1384834" y="1422602"/>
                  <a:pt x="1411390" y="1430399"/>
                </a:cubicBezTo>
                <a:cubicBezTo>
                  <a:pt x="1426477" y="1434832"/>
                  <a:pt x="1441552" y="1439277"/>
                  <a:pt x="1456094" y="1446059"/>
                </a:cubicBezTo>
                <a:cubicBezTo>
                  <a:pt x="1483907" y="1459064"/>
                  <a:pt x="1513917" y="1463610"/>
                  <a:pt x="1544054" y="1468157"/>
                </a:cubicBezTo>
                <a:cubicBezTo>
                  <a:pt x="1561072" y="1470722"/>
                  <a:pt x="1578141" y="1473300"/>
                  <a:pt x="1594829" y="1477415"/>
                </a:cubicBezTo>
                <a:cubicBezTo>
                  <a:pt x="1621245" y="1483930"/>
                  <a:pt x="1648740" y="1491322"/>
                  <a:pt x="1672502" y="1506663"/>
                </a:cubicBezTo>
                <a:cubicBezTo>
                  <a:pt x="1683995" y="1514080"/>
                  <a:pt x="1696645" y="1517420"/>
                  <a:pt x="1709218" y="1520760"/>
                </a:cubicBezTo>
                <a:cubicBezTo>
                  <a:pt x="1729017" y="1525980"/>
                  <a:pt x="1748702" y="1531199"/>
                  <a:pt x="1763904" y="1552104"/>
                </a:cubicBezTo>
                <a:cubicBezTo>
                  <a:pt x="1766279" y="1555291"/>
                  <a:pt x="1774127" y="1555139"/>
                  <a:pt x="1778077" y="1552891"/>
                </a:cubicBezTo>
                <a:cubicBezTo>
                  <a:pt x="1792644" y="1544636"/>
                  <a:pt x="1806385" y="1549310"/>
                  <a:pt x="1820279" y="1554034"/>
                </a:cubicBezTo>
                <a:cubicBezTo>
                  <a:pt x="1824102" y="1555329"/>
                  <a:pt x="1827937" y="1556637"/>
                  <a:pt x="1831773" y="1557666"/>
                </a:cubicBezTo>
                <a:cubicBezTo>
                  <a:pt x="1832598" y="1557882"/>
                  <a:pt x="1833398" y="1558098"/>
                  <a:pt x="1834186" y="1558326"/>
                </a:cubicBezTo>
                <a:cubicBezTo>
                  <a:pt x="1847876" y="1562035"/>
                  <a:pt x="1862621" y="1566036"/>
                  <a:pt x="1872756" y="1549487"/>
                </a:cubicBezTo>
                <a:cubicBezTo>
                  <a:pt x="1893456" y="1515731"/>
                  <a:pt x="1919796" y="1503640"/>
                  <a:pt x="1952575" y="1516823"/>
                </a:cubicBezTo>
                <a:cubicBezTo>
                  <a:pt x="1963434" y="1521179"/>
                  <a:pt x="1974902" y="1521636"/>
                  <a:pt x="1986382" y="1522081"/>
                </a:cubicBezTo>
                <a:cubicBezTo>
                  <a:pt x="2005356" y="1522830"/>
                  <a:pt x="2024305" y="1523579"/>
                  <a:pt x="2040218" y="1542083"/>
                </a:cubicBezTo>
                <a:cubicBezTo>
                  <a:pt x="2049540" y="1552904"/>
                  <a:pt x="2058303" y="1556523"/>
                  <a:pt x="2069872" y="1550758"/>
                </a:cubicBezTo>
                <a:cubicBezTo>
                  <a:pt x="2081874" y="1544738"/>
                  <a:pt x="2094180" y="1539493"/>
                  <a:pt x="2106448" y="1534387"/>
                </a:cubicBezTo>
                <a:cubicBezTo>
                  <a:pt x="2115605" y="1530577"/>
                  <a:pt x="2124761" y="1525929"/>
                  <a:pt x="2133905" y="1521281"/>
                </a:cubicBezTo>
                <a:cubicBezTo>
                  <a:pt x="2154886" y="1510600"/>
                  <a:pt x="2175904" y="1499907"/>
                  <a:pt x="2197291" y="1499411"/>
                </a:cubicBezTo>
                <a:cubicBezTo>
                  <a:pt x="2203476" y="1499272"/>
                  <a:pt x="2209788" y="1498941"/>
                  <a:pt x="2216100" y="1498599"/>
                </a:cubicBezTo>
                <a:cubicBezTo>
                  <a:pt x="2251495" y="1496744"/>
                  <a:pt x="2288287" y="1494801"/>
                  <a:pt x="2320773" y="1524608"/>
                </a:cubicBezTo>
                <a:cubicBezTo>
                  <a:pt x="2326183" y="1529536"/>
                  <a:pt x="2332241" y="1533295"/>
                  <a:pt x="2338363" y="1537080"/>
                </a:cubicBezTo>
                <a:cubicBezTo>
                  <a:pt x="2341220" y="1538845"/>
                  <a:pt x="2344078" y="1540623"/>
                  <a:pt x="2346910" y="1542528"/>
                </a:cubicBezTo>
                <a:cubicBezTo>
                  <a:pt x="2348536" y="1540471"/>
                  <a:pt x="2350098" y="1538007"/>
                  <a:pt x="2351545" y="1535657"/>
                </a:cubicBezTo>
                <a:cubicBezTo>
                  <a:pt x="2354568" y="1530844"/>
                  <a:pt x="2357324" y="1526437"/>
                  <a:pt x="2360029" y="1526589"/>
                </a:cubicBezTo>
                <a:cubicBezTo>
                  <a:pt x="2383931" y="1528050"/>
                  <a:pt x="2408035" y="1530196"/>
                  <a:pt x="2431695" y="1535517"/>
                </a:cubicBezTo>
                <a:cubicBezTo>
                  <a:pt x="2432521" y="1535695"/>
                  <a:pt x="2433346" y="1535886"/>
                  <a:pt x="2434133" y="1536063"/>
                </a:cubicBezTo>
                <a:cubicBezTo>
                  <a:pt x="2446859" y="1538947"/>
                  <a:pt x="2457438" y="1541347"/>
                  <a:pt x="2472107" y="1537334"/>
                </a:cubicBezTo>
                <a:cubicBezTo>
                  <a:pt x="2475663" y="1536369"/>
                  <a:pt x="2479219" y="1535340"/>
                  <a:pt x="2482838" y="1534298"/>
                </a:cubicBezTo>
                <a:cubicBezTo>
                  <a:pt x="2512048" y="1525840"/>
                  <a:pt x="2543176" y="1516836"/>
                  <a:pt x="2572983" y="1540801"/>
                </a:cubicBezTo>
                <a:cubicBezTo>
                  <a:pt x="2575548" y="1542845"/>
                  <a:pt x="2578761" y="1543430"/>
                  <a:pt x="2582012" y="1544014"/>
                </a:cubicBezTo>
                <a:cubicBezTo>
                  <a:pt x="2583727" y="1544318"/>
                  <a:pt x="2585441" y="1544636"/>
                  <a:pt x="2587029" y="1545157"/>
                </a:cubicBezTo>
                <a:cubicBezTo>
                  <a:pt x="2599437" y="1549157"/>
                  <a:pt x="2611997" y="1548548"/>
                  <a:pt x="2624633" y="1547938"/>
                </a:cubicBezTo>
                <a:cubicBezTo>
                  <a:pt x="2642528" y="1547074"/>
                  <a:pt x="2660562" y="1546198"/>
                  <a:pt x="2678342" y="1558352"/>
                </a:cubicBezTo>
                <a:cubicBezTo>
                  <a:pt x="2690788" y="1566823"/>
                  <a:pt x="2705025" y="1550364"/>
                  <a:pt x="2715439" y="1535988"/>
                </a:cubicBezTo>
                <a:cubicBezTo>
                  <a:pt x="2732863" y="1511984"/>
                  <a:pt x="2753158" y="1497329"/>
                  <a:pt x="2780577" y="1514105"/>
                </a:cubicBezTo>
                <a:cubicBezTo>
                  <a:pt x="2783701" y="1516023"/>
                  <a:pt x="2787625" y="1515959"/>
                  <a:pt x="2791473" y="1515896"/>
                </a:cubicBezTo>
                <a:cubicBezTo>
                  <a:pt x="2792705" y="1515871"/>
                  <a:pt x="2793950" y="1515858"/>
                  <a:pt x="2795156" y="1515909"/>
                </a:cubicBezTo>
                <a:cubicBezTo>
                  <a:pt x="2808276" y="1516379"/>
                  <a:pt x="2821407" y="1516976"/>
                  <a:pt x="2834526" y="1517585"/>
                </a:cubicBezTo>
                <a:cubicBezTo>
                  <a:pt x="2868347" y="1519134"/>
                  <a:pt x="2902192" y="1520684"/>
                  <a:pt x="2935911" y="1520049"/>
                </a:cubicBezTo>
                <a:cubicBezTo>
                  <a:pt x="2959952" y="1519630"/>
                  <a:pt x="2985999" y="1517623"/>
                  <a:pt x="3007183" y="1505698"/>
                </a:cubicBezTo>
                <a:lnTo>
                  <a:pt x="3007805" y="1505342"/>
                </a:lnTo>
                <a:cubicBezTo>
                  <a:pt x="3050909" y="1481111"/>
                  <a:pt x="3092540" y="1457679"/>
                  <a:pt x="3141790" y="1477288"/>
                </a:cubicBezTo>
                <a:cubicBezTo>
                  <a:pt x="3144826" y="1478495"/>
                  <a:pt x="3148178" y="1478355"/>
                  <a:pt x="3151531" y="1478228"/>
                </a:cubicBezTo>
                <a:cubicBezTo>
                  <a:pt x="3153195" y="1478152"/>
                  <a:pt x="3154820" y="1478088"/>
                  <a:pt x="3156446" y="1478190"/>
                </a:cubicBezTo>
                <a:cubicBezTo>
                  <a:pt x="3184932" y="1479942"/>
                  <a:pt x="3207995" y="1493582"/>
                  <a:pt x="3226233" y="1523630"/>
                </a:cubicBezTo>
                <a:cubicBezTo>
                  <a:pt x="3236393" y="1540432"/>
                  <a:pt x="3249435" y="1554657"/>
                  <a:pt x="3262262" y="1568652"/>
                </a:cubicBezTo>
                <a:cubicBezTo>
                  <a:pt x="3263507" y="1570023"/>
                  <a:pt x="3264752" y="1571382"/>
                  <a:pt x="3266009" y="1572741"/>
                </a:cubicBezTo>
                <a:cubicBezTo>
                  <a:pt x="3271140" y="1578367"/>
                  <a:pt x="3280157" y="1584501"/>
                  <a:pt x="3285414" y="1582520"/>
                </a:cubicBezTo>
                <a:cubicBezTo>
                  <a:pt x="3307220" y="1574430"/>
                  <a:pt x="3327032" y="1581809"/>
                  <a:pt x="3347060" y="1589264"/>
                </a:cubicBezTo>
                <a:cubicBezTo>
                  <a:pt x="3353893" y="1591804"/>
                  <a:pt x="3360764" y="1594356"/>
                  <a:pt x="3367736" y="1596313"/>
                </a:cubicBezTo>
                <a:cubicBezTo>
                  <a:pt x="3395828" y="1604186"/>
                  <a:pt x="3425369" y="1606675"/>
                  <a:pt x="3454058" y="1605901"/>
                </a:cubicBezTo>
                <a:cubicBezTo>
                  <a:pt x="3523743" y="1603996"/>
                  <a:pt x="3590164" y="1616404"/>
                  <a:pt x="3653473" y="1659965"/>
                </a:cubicBezTo>
                <a:cubicBezTo>
                  <a:pt x="3674060" y="1674125"/>
                  <a:pt x="3700057" y="1680247"/>
                  <a:pt x="3723552" y="1680691"/>
                </a:cubicBezTo>
                <a:cubicBezTo>
                  <a:pt x="3741078" y="1681034"/>
                  <a:pt x="3758553" y="1676538"/>
                  <a:pt x="3776066" y="1672042"/>
                </a:cubicBezTo>
                <a:cubicBezTo>
                  <a:pt x="3784791" y="1669794"/>
                  <a:pt x="3793465" y="1667560"/>
                  <a:pt x="3802228" y="1665909"/>
                </a:cubicBezTo>
                <a:cubicBezTo>
                  <a:pt x="3808032" y="1664829"/>
                  <a:pt x="3814725" y="1664829"/>
                  <a:pt x="3820148" y="1667419"/>
                </a:cubicBezTo>
                <a:cubicBezTo>
                  <a:pt x="3835756" y="1674963"/>
                  <a:pt x="3850628" y="1684539"/>
                  <a:pt x="3865551" y="1694153"/>
                </a:cubicBezTo>
                <a:cubicBezTo>
                  <a:pt x="3887699" y="1708441"/>
                  <a:pt x="3909950" y="1722779"/>
                  <a:pt x="3934778" y="1730475"/>
                </a:cubicBezTo>
                <a:cubicBezTo>
                  <a:pt x="3940569" y="1732266"/>
                  <a:pt x="3946056" y="1735390"/>
                  <a:pt x="3951657" y="1738590"/>
                </a:cubicBezTo>
                <a:cubicBezTo>
                  <a:pt x="3960547" y="1743671"/>
                  <a:pt x="3969792" y="1748941"/>
                  <a:pt x="3981298" y="1749487"/>
                </a:cubicBezTo>
                <a:cubicBezTo>
                  <a:pt x="4000170" y="1750440"/>
                  <a:pt x="4021126" y="1763546"/>
                  <a:pt x="4037293" y="1778329"/>
                </a:cubicBezTo>
                <a:cubicBezTo>
                  <a:pt x="4044900" y="1785301"/>
                  <a:pt x="4052291" y="1792692"/>
                  <a:pt x="4059721" y="1800059"/>
                </a:cubicBezTo>
                <a:cubicBezTo>
                  <a:pt x="4088080" y="1828341"/>
                  <a:pt x="4116287" y="1856447"/>
                  <a:pt x="4155009" y="1860384"/>
                </a:cubicBezTo>
                <a:cubicBezTo>
                  <a:pt x="4157397" y="1860637"/>
                  <a:pt x="4159682" y="1862847"/>
                  <a:pt x="4161969" y="1865121"/>
                </a:cubicBezTo>
                <a:cubicBezTo>
                  <a:pt x="4163848" y="1866937"/>
                  <a:pt x="4165715" y="1868803"/>
                  <a:pt x="4167747" y="1869692"/>
                </a:cubicBezTo>
                <a:cubicBezTo>
                  <a:pt x="4199573" y="1883536"/>
                  <a:pt x="4232581" y="1894597"/>
                  <a:pt x="4262883" y="1871648"/>
                </a:cubicBezTo>
                <a:cubicBezTo>
                  <a:pt x="4278859" y="1859533"/>
                  <a:pt x="4294277" y="1856827"/>
                  <a:pt x="4311371" y="1858719"/>
                </a:cubicBezTo>
                <a:cubicBezTo>
                  <a:pt x="4323055" y="1860028"/>
                  <a:pt x="4331209" y="1857919"/>
                  <a:pt x="4340086" y="1846033"/>
                </a:cubicBezTo>
                <a:cubicBezTo>
                  <a:pt x="4356532" y="1824049"/>
                  <a:pt x="4396245" y="1817191"/>
                  <a:pt x="4414279" y="1837638"/>
                </a:cubicBezTo>
                <a:cubicBezTo>
                  <a:pt x="4427907" y="1853107"/>
                  <a:pt x="4441356" y="1851900"/>
                  <a:pt x="4454729" y="1850706"/>
                </a:cubicBezTo>
                <a:cubicBezTo>
                  <a:pt x="4460863" y="1850160"/>
                  <a:pt x="4466985" y="1849614"/>
                  <a:pt x="4473131" y="1850656"/>
                </a:cubicBezTo>
                <a:cubicBezTo>
                  <a:pt x="4482098" y="1852192"/>
                  <a:pt x="4489705" y="1857792"/>
                  <a:pt x="4497427" y="1863521"/>
                </a:cubicBezTo>
                <a:cubicBezTo>
                  <a:pt x="4507333" y="1870810"/>
                  <a:pt x="4517454" y="1878290"/>
                  <a:pt x="4530967" y="1877707"/>
                </a:cubicBezTo>
                <a:cubicBezTo>
                  <a:pt x="4559351" y="1876462"/>
                  <a:pt x="4587431" y="1871166"/>
                  <a:pt x="4611727" y="1858440"/>
                </a:cubicBezTo>
                <a:cubicBezTo>
                  <a:pt x="4656481" y="1835047"/>
                  <a:pt x="4700525" y="1812339"/>
                  <a:pt x="4749128" y="1803996"/>
                </a:cubicBezTo>
                <a:cubicBezTo>
                  <a:pt x="4755300" y="1802941"/>
                  <a:pt x="4760952" y="1797099"/>
                  <a:pt x="4766488" y="1791346"/>
                </a:cubicBezTo>
                <a:cubicBezTo>
                  <a:pt x="4768635" y="1789111"/>
                  <a:pt x="4770768" y="1786901"/>
                  <a:pt x="4772928" y="1784984"/>
                </a:cubicBezTo>
                <a:cubicBezTo>
                  <a:pt x="4777436" y="1780907"/>
                  <a:pt x="4781754" y="1776525"/>
                  <a:pt x="4786301" y="1771915"/>
                </a:cubicBezTo>
                <a:cubicBezTo>
                  <a:pt x="4788447" y="1769731"/>
                  <a:pt x="4790657" y="1767509"/>
                  <a:pt x="4792930" y="1765235"/>
                </a:cubicBezTo>
                <a:cubicBezTo>
                  <a:pt x="4827118" y="1797087"/>
                  <a:pt x="4857865" y="1800681"/>
                  <a:pt x="4887062" y="1760079"/>
                </a:cubicBezTo>
                <a:cubicBezTo>
                  <a:pt x="4895025" y="1749030"/>
                  <a:pt x="4906773" y="1741423"/>
                  <a:pt x="4923295" y="1747518"/>
                </a:cubicBezTo>
                <a:cubicBezTo>
                  <a:pt x="4957852" y="1760358"/>
                  <a:pt x="4992892" y="1771102"/>
                  <a:pt x="5027905" y="1781847"/>
                </a:cubicBezTo>
                <a:cubicBezTo>
                  <a:pt x="5041583" y="1786050"/>
                  <a:pt x="5055261" y="1790241"/>
                  <a:pt x="5068901" y="1794559"/>
                </a:cubicBezTo>
                <a:cubicBezTo>
                  <a:pt x="5075327" y="1796591"/>
                  <a:pt x="5081893" y="1798204"/>
                  <a:pt x="5088459" y="1799830"/>
                </a:cubicBezTo>
                <a:cubicBezTo>
                  <a:pt x="5103293" y="1803500"/>
                  <a:pt x="5118126" y="1807157"/>
                  <a:pt x="5131194" y="1815451"/>
                </a:cubicBezTo>
                <a:cubicBezTo>
                  <a:pt x="5147069" y="1825522"/>
                  <a:pt x="5157013" y="1816061"/>
                  <a:pt x="5166754" y="1806789"/>
                </a:cubicBezTo>
                <a:cubicBezTo>
                  <a:pt x="5173905" y="1799982"/>
                  <a:pt x="5180953" y="1793277"/>
                  <a:pt x="5190161" y="1794471"/>
                </a:cubicBezTo>
                <a:cubicBezTo>
                  <a:pt x="5191697" y="1794686"/>
                  <a:pt x="5193247" y="1794394"/>
                  <a:pt x="5195494" y="1793975"/>
                </a:cubicBezTo>
                <a:cubicBezTo>
                  <a:pt x="5196726" y="1793734"/>
                  <a:pt x="5198162" y="1793467"/>
                  <a:pt x="5199901" y="1793213"/>
                </a:cubicBezTo>
                <a:cubicBezTo>
                  <a:pt x="5214938" y="1812479"/>
                  <a:pt x="5233341" y="1822677"/>
                  <a:pt x="5257331" y="1814892"/>
                </a:cubicBezTo>
                <a:cubicBezTo>
                  <a:pt x="5263833" y="1812797"/>
                  <a:pt x="5271707" y="1816746"/>
                  <a:pt x="5279505" y="1820671"/>
                </a:cubicBezTo>
                <a:cubicBezTo>
                  <a:pt x="5282680" y="1822258"/>
                  <a:pt x="5285830" y="1823846"/>
                  <a:pt x="5288865" y="1825014"/>
                </a:cubicBezTo>
                <a:cubicBezTo>
                  <a:pt x="5291659" y="1826093"/>
                  <a:pt x="5294694" y="1827922"/>
                  <a:pt x="5297692" y="1829726"/>
                </a:cubicBezTo>
                <a:cubicBezTo>
                  <a:pt x="5303432" y="1833205"/>
                  <a:pt x="5309045" y="1836597"/>
                  <a:pt x="5312652" y="1834488"/>
                </a:cubicBezTo>
                <a:cubicBezTo>
                  <a:pt x="5324438" y="1827669"/>
                  <a:pt x="5337138" y="1828913"/>
                  <a:pt x="5349774" y="1830158"/>
                </a:cubicBezTo>
                <a:cubicBezTo>
                  <a:pt x="5364900" y="1831644"/>
                  <a:pt x="5379924" y="1833116"/>
                  <a:pt x="5393170" y="1820772"/>
                </a:cubicBezTo>
                <a:cubicBezTo>
                  <a:pt x="5426444" y="1820734"/>
                  <a:pt x="5457864" y="1809812"/>
                  <a:pt x="5489335" y="1798877"/>
                </a:cubicBezTo>
                <a:cubicBezTo>
                  <a:pt x="5517668" y="1789022"/>
                  <a:pt x="5546053" y="1779154"/>
                  <a:pt x="5575872" y="1777211"/>
                </a:cubicBezTo>
                <a:cubicBezTo>
                  <a:pt x="5581752" y="1776830"/>
                  <a:pt x="5587696" y="1776690"/>
                  <a:pt x="5593678" y="1776551"/>
                </a:cubicBezTo>
                <a:cubicBezTo>
                  <a:pt x="5617655" y="1775966"/>
                  <a:pt x="5642077" y="1775369"/>
                  <a:pt x="5663947" y="1759456"/>
                </a:cubicBezTo>
                <a:cubicBezTo>
                  <a:pt x="5666703" y="1757475"/>
                  <a:pt x="5671453" y="1757907"/>
                  <a:pt x="5674780" y="1759266"/>
                </a:cubicBezTo>
                <a:cubicBezTo>
                  <a:pt x="5707025" y="1772576"/>
                  <a:pt x="5739372" y="1769160"/>
                  <a:pt x="5771719" y="1765743"/>
                </a:cubicBezTo>
                <a:cubicBezTo>
                  <a:pt x="5775618" y="1765337"/>
                  <a:pt x="5779529" y="1764917"/>
                  <a:pt x="5783428" y="1764537"/>
                </a:cubicBezTo>
                <a:cubicBezTo>
                  <a:pt x="5785867" y="1764283"/>
                  <a:pt x="5788445" y="1763546"/>
                  <a:pt x="5790998" y="1762822"/>
                </a:cubicBezTo>
                <a:cubicBezTo>
                  <a:pt x="5795900" y="1761425"/>
                  <a:pt x="5800751" y="1760041"/>
                  <a:pt x="5804574" y="1762073"/>
                </a:cubicBezTo>
                <a:cubicBezTo>
                  <a:pt x="5831308" y="1776246"/>
                  <a:pt x="5855971" y="1768436"/>
                  <a:pt x="5880710" y="1760612"/>
                </a:cubicBezTo>
                <a:cubicBezTo>
                  <a:pt x="5889600" y="1757793"/>
                  <a:pt x="5898503" y="1754974"/>
                  <a:pt x="5907508" y="1753182"/>
                </a:cubicBezTo>
                <a:lnTo>
                  <a:pt x="5910619" y="1752548"/>
                </a:lnTo>
                <a:cubicBezTo>
                  <a:pt x="5944299" y="1745779"/>
                  <a:pt x="5978792" y="1738845"/>
                  <a:pt x="6011038" y="1763889"/>
                </a:cubicBezTo>
                <a:cubicBezTo>
                  <a:pt x="6042267" y="1788133"/>
                  <a:pt x="6075160" y="1801354"/>
                  <a:pt x="6111177" y="1794864"/>
                </a:cubicBezTo>
                <a:cubicBezTo>
                  <a:pt x="6133377" y="1790838"/>
                  <a:pt x="6152008" y="1799856"/>
                  <a:pt x="6170029" y="1815616"/>
                </a:cubicBezTo>
                <a:cubicBezTo>
                  <a:pt x="6205246" y="1846426"/>
                  <a:pt x="6239765" y="1874049"/>
                  <a:pt x="6284583" y="1883929"/>
                </a:cubicBezTo>
                <a:cubicBezTo>
                  <a:pt x="6336412" y="1895321"/>
                  <a:pt x="6360872" y="1892717"/>
                  <a:pt x="6388710" y="1841638"/>
                </a:cubicBezTo>
                <a:cubicBezTo>
                  <a:pt x="6415685" y="1792197"/>
                  <a:pt x="6450788" y="1767051"/>
                  <a:pt x="6500369" y="1785746"/>
                </a:cubicBezTo>
                <a:cubicBezTo>
                  <a:pt x="6504826" y="1787422"/>
                  <a:pt x="6510187" y="1788336"/>
                  <a:pt x="6514453" y="1786774"/>
                </a:cubicBezTo>
                <a:cubicBezTo>
                  <a:pt x="6526632" y="1782380"/>
                  <a:pt x="6539002" y="1778748"/>
                  <a:pt x="6551372" y="1775116"/>
                </a:cubicBezTo>
                <a:cubicBezTo>
                  <a:pt x="6580240" y="1766620"/>
                  <a:pt x="6609131" y="1758123"/>
                  <a:pt x="6635725" y="1740051"/>
                </a:cubicBezTo>
                <a:cubicBezTo>
                  <a:pt x="6646304" y="1732837"/>
                  <a:pt x="6660833" y="1731263"/>
                  <a:pt x="6673369" y="1732469"/>
                </a:cubicBezTo>
                <a:cubicBezTo>
                  <a:pt x="6681686" y="1733282"/>
                  <a:pt x="6690069" y="1735212"/>
                  <a:pt x="6698439" y="1737142"/>
                </a:cubicBezTo>
                <a:cubicBezTo>
                  <a:pt x="6724143" y="1743061"/>
                  <a:pt x="6749721" y="1748954"/>
                  <a:pt x="6772861" y="1722042"/>
                </a:cubicBezTo>
                <a:cubicBezTo>
                  <a:pt x="6774994" y="1719540"/>
                  <a:pt x="6778714" y="1719210"/>
                  <a:pt x="6782410" y="1718880"/>
                </a:cubicBezTo>
                <a:cubicBezTo>
                  <a:pt x="6783973" y="1718728"/>
                  <a:pt x="6785534" y="1718588"/>
                  <a:pt x="6786957" y="1718283"/>
                </a:cubicBezTo>
                <a:cubicBezTo>
                  <a:pt x="6798349" y="1715858"/>
                  <a:pt x="6809753" y="1713534"/>
                  <a:pt x="6821158" y="1711222"/>
                </a:cubicBezTo>
                <a:cubicBezTo>
                  <a:pt x="6848056" y="1705748"/>
                  <a:pt x="6874967" y="1700287"/>
                  <a:pt x="6901600" y="1693302"/>
                </a:cubicBezTo>
                <a:cubicBezTo>
                  <a:pt x="6922072" y="1687930"/>
                  <a:pt x="6939903" y="1691880"/>
                  <a:pt x="6958293" y="1703868"/>
                </a:cubicBezTo>
                <a:cubicBezTo>
                  <a:pt x="6961519" y="1705977"/>
                  <a:pt x="6964782" y="1708250"/>
                  <a:pt x="6968072" y="1710562"/>
                </a:cubicBezTo>
                <a:cubicBezTo>
                  <a:pt x="6980366" y="1719172"/>
                  <a:pt x="6993039" y="1728037"/>
                  <a:pt x="7005563" y="1728659"/>
                </a:cubicBezTo>
                <a:cubicBezTo>
                  <a:pt x="7018681" y="1729294"/>
                  <a:pt x="7031420" y="1734717"/>
                  <a:pt x="7044132" y="1740127"/>
                </a:cubicBezTo>
                <a:cubicBezTo>
                  <a:pt x="7065443" y="1749195"/>
                  <a:pt x="7086689" y="1758237"/>
                  <a:pt x="7109550" y="1744737"/>
                </a:cubicBezTo>
                <a:cubicBezTo>
                  <a:pt x="7110083" y="1744419"/>
                  <a:pt x="7110934" y="1744966"/>
                  <a:pt x="7111798" y="1745525"/>
                </a:cubicBezTo>
                <a:cubicBezTo>
                  <a:pt x="7112204" y="1745791"/>
                  <a:pt x="7112611" y="1746058"/>
                  <a:pt x="7112992" y="1746223"/>
                </a:cubicBezTo>
                <a:cubicBezTo>
                  <a:pt x="7149834" y="1763038"/>
                  <a:pt x="7187172" y="1762403"/>
                  <a:pt x="7225082" y="1761756"/>
                </a:cubicBezTo>
                <a:cubicBezTo>
                  <a:pt x="7229857" y="1761679"/>
                  <a:pt x="7234645" y="1761590"/>
                  <a:pt x="7239433" y="1761552"/>
                </a:cubicBezTo>
                <a:cubicBezTo>
                  <a:pt x="7244780" y="1761501"/>
                  <a:pt x="7250101" y="1761552"/>
                  <a:pt x="7255384" y="1761615"/>
                </a:cubicBezTo>
                <a:cubicBezTo>
                  <a:pt x="7284353" y="1761945"/>
                  <a:pt x="7312458" y="1762251"/>
                  <a:pt x="7339458" y="1744433"/>
                </a:cubicBezTo>
                <a:cubicBezTo>
                  <a:pt x="7343726" y="1741613"/>
                  <a:pt x="7348577" y="1739975"/>
                  <a:pt x="7353377" y="1738362"/>
                </a:cubicBezTo>
                <a:cubicBezTo>
                  <a:pt x="7365582" y="1734247"/>
                  <a:pt x="7377571" y="1730209"/>
                  <a:pt x="7379413" y="1707145"/>
                </a:cubicBezTo>
                <a:cubicBezTo>
                  <a:pt x="7379793" y="1702243"/>
                  <a:pt x="7388023" y="1696998"/>
                  <a:pt x="7393408" y="1694915"/>
                </a:cubicBezTo>
                <a:cubicBezTo>
                  <a:pt x="7397497" y="1693328"/>
                  <a:pt x="7401586" y="1691651"/>
                  <a:pt x="7405676" y="1689975"/>
                </a:cubicBezTo>
                <a:cubicBezTo>
                  <a:pt x="7421081" y="1683688"/>
                  <a:pt x="7436601" y="1677351"/>
                  <a:pt x="7452501" y="1675014"/>
                </a:cubicBezTo>
                <a:cubicBezTo>
                  <a:pt x="7472630" y="1672042"/>
                  <a:pt x="7489902" y="1665718"/>
                  <a:pt x="7505816" y="1649576"/>
                </a:cubicBezTo>
                <a:cubicBezTo>
                  <a:pt x="7522847" y="1632291"/>
                  <a:pt x="7541883" y="1619172"/>
                  <a:pt x="7565658" y="1620061"/>
                </a:cubicBezTo>
                <a:cubicBezTo>
                  <a:pt x="7573684" y="1620366"/>
                  <a:pt x="7582142" y="1615426"/>
                  <a:pt x="7589725" y="1611019"/>
                </a:cubicBezTo>
                <a:cubicBezTo>
                  <a:pt x="7607822" y="1600440"/>
                  <a:pt x="7625830" y="1589556"/>
                  <a:pt x="7643827" y="1578659"/>
                </a:cubicBezTo>
                <a:cubicBezTo>
                  <a:pt x="7656221" y="1571166"/>
                  <a:pt x="7668617" y="1563673"/>
                  <a:pt x="7681038" y="1556282"/>
                </a:cubicBezTo>
                <a:lnTo>
                  <a:pt x="7681456" y="1556041"/>
                </a:lnTo>
                <a:cubicBezTo>
                  <a:pt x="7685647" y="1553552"/>
                  <a:pt x="7690422" y="1550707"/>
                  <a:pt x="7694779" y="1551139"/>
                </a:cubicBezTo>
                <a:cubicBezTo>
                  <a:pt x="7705523" y="1552256"/>
                  <a:pt x="7716419" y="1552840"/>
                  <a:pt x="7727253" y="1553412"/>
                </a:cubicBezTo>
                <a:cubicBezTo>
                  <a:pt x="7740613" y="1554136"/>
                  <a:pt x="7753859" y="1554847"/>
                  <a:pt x="7766598" y="1556536"/>
                </a:cubicBezTo>
                <a:cubicBezTo>
                  <a:pt x="7796468" y="1560524"/>
                  <a:pt x="7825817" y="1573338"/>
                  <a:pt x="7855129" y="1586140"/>
                </a:cubicBezTo>
                <a:cubicBezTo>
                  <a:pt x="7866610" y="1591156"/>
                  <a:pt x="7878078" y="1596160"/>
                  <a:pt x="7889584" y="1600643"/>
                </a:cubicBezTo>
                <a:cubicBezTo>
                  <a:pt x="7891845" y="1601519"/>
                  <a:pt x="7894118" y="1602421"/>
                  <a:pt x="7896404" y="1603323"/>
                </a:cubicBezTo>
                <a:cubicBezTo>
                  <a:pt x="7923239" y="1613927"/>
                  <a:pt x="7950760" y="1624798"/>
                  <a:pt x="7977049" y="1609126"/>
                </a:cubicBezTo>
                <a:cubicBezTo>
                  <a:pt x="7998753" y="1596223"/>
                  <a:pt x="8020356" y="1585581"/>
                  <a:pt x="8043800" y="1579320"/>
                </a:cubicBezTo>
                <a:cubicBezTo>
                  <a:pt x="8061580" y="1574608"/>
                  <a:pt x="8079678" y="1569782"/>
                  <a:pt x="8096277" y="1561019"/>
                </a:cubicBezTo>
                <a:cubicBezTo>
                  <a:pt x="8109459" y="1554034"/>
                  <a:pt x="8118603" y="1557870"/>
                  <a:pt x="8130389" y="1565972"/>
                </a:cubicBezTo>
                <a:cubicBezTo>
                  <a:pt x="8146327" y="1576882"/>
                  <a:pt x="8163638" y="1588553"/>
                  <a:pt x="8180922" y="1590851"/>
                </a:cubicBezTo>
                <a:cubicBezTo>
                  <a:pt x="8206385" y="1594230"/>
                  <a:pt x="8226693" y="1604237"/>
                  <a:pt x="8238911" y="1633308"/>
                </a:cubicBezTo>
                <a:cubicBezTo>
                  <a:pt x="8248854" y="1657019"/>
                  <a:pt x="8266609" y="1665070"/>
                  <a:pt x="8283830" y="1668016"/>
                </a:cubicBezTo>
                <a:cubicBezTo>
                  <a:pt x="8304810" y="1671662"/>
                  <a:pt x="8325587" y="1675548"/>
                  <a:pt x="8342834" y="1690775"/>
                </a:cubicBezTo>
                <a:cubicBezTo>
                  <a:pt x="8354836" y="1701379"/>
                  <a:pt x="8365834" y="1700605"/>
                  <a:pt x="8377759" y="1699766"/>
                </a:cubicBezTo>
                <a:cubicBezTo>
                  <a:pt x="8380706" y="1699563"/>
                  <a:pt x="8383703" y="1699348"/>
                  <a:pt x="8386789" y="1699297"/>
                </a:cubicBezTo>
                <a:cubicBezTo>
                  <a:pt x="8393545" y="1699207"/>
                  <a:pt x="8399832" y="1703868"/>
                  <a:pt x="8406334" y="1708694"/>
                </a:cubicBezTo>
                <a:cubicBezTo>
                  <a:pt x="8414628" y="1714855"/>
                  <a:pt x="8423302" y="1721280"/>
                  <a:pt x="8433779" y="1718474"/>
                </a:cubicBezTo>
                <a:cubicBezTo>
                  <a:pt x="8435240" y="1718092"/>
                  <a:pt x="8436712" y="1717712"/>
                  <a:pt x="8438174" y="1717344"/>
                </a:cubicBezTo>
                <a:cubicBezTo>
                  <a:pt x="8443634" y="1715959"/>
                  <a:pt x="8449108" y="1714587"/>
                  <a:pt x="8454239" y="1712111"/>
                </a:cubicBezTo>
                <a:cubicBezTo>
                  <a:pt x="8458175" y="1710218"/>
                  <a:pt x="8462227" y="1708580"/>
                  <a:pt x="8466291" y="1706955"/>
                </a:cubicBezTo>
                <a:cubicBezTo>
                  <a:pt x="8480121" y="1701405"/>
                  <a:pt x="8493964" y="1695829"/>
                  <a:pt x="8503324" y="1679789"/>
                </a:cubicBezTo>
                <a:cubicBezTo>
                  <a:pt x="8526070" y="1689734"/>
                  <a:pt x="8543914" y="1677465"/>
                  <a:pt x="8561668" y="1665261"/>
                </a:cubicBezTo>
                <a:cubicBezTo>
                  <a:pt x="8563395" y="1664067"/>
                  <a:pt x="8565148" y="1662975"/>
                  <a:pt x="8566887" y="1661807"/>
                </a:cubicBezTo>
                <a:lnTo>
                  <a:pt x="8256919" y="13029"/>
                </a:lnTo>
                <a:lnTo>
                  <a:pt x="709067" y="441628"/>
                </a:lnTo>
                <a:lnTo>
                  <a:pt x="-367" y="98080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Freeform 721"/>
          <p:cNvSpPr/>
          <p:nvPr/>
        </p:nvSpPr>
        <p:spPr>
          <a:xfrm>
            <a:off x="4095750" y="1987550"/>
            <a:ext cx="260350" cy="260350"/>
          </a:xfrm>
          <a:custGeom>
            <a:avLst/>
            <a:gdLst>
              <a:gd name="connsiteX0" fmla="*/ 198052 w 260350"/>
              <a:gd name="connsiteY0" fmla="*/ 265947 h 260350"/>
              <a:gd name="connsiteX1" fmla="*/ 130437 w 260350"/>
              <a:gd name="connsiteY1" fmla="*/ 198332 h 260350"/>
              <a:gd name="connsiteX2" fmla="*/ 97671 w 260350"/>
              <a:gd name="connsiteY2" fmla="*/ 231098 h 260350"/>
              <a:gd name="connsiteX3" fmla="*/ 86851 w 260350"/>
              <a:gd name="connsiteY3" fmla="*/ 234184 h 260350"/>
              <a:gd name="connsiteX4" fmla="*/ 78507 w 260350"/>
              <a:gd name="connsiteY4" fmla="*/ 226539 h 260350"/>
              <a:gd name="connsiteX5" fmla="*/ 12899 w 260350"/>
              <a:gd name="connsiteY5" fmla="*/ 29791 h 260350"/>
              <a:gd name="connsiteX6" fmla="*/ 15680 w 260350"/>
              <a:gd name="connsiteY6" fmla="*/ 17890 h 260350"/>
              <a:gd name="connsiteX7" fmla="*/ 27580 w 260350"/>
              <a:gd name="connsiteY7" fmla="*/ 15096 h 260350"/>
              <a:gd name="connsiteX8" fmla="*/ 224252 w 260350"/>
              <a:gd name="connsiteY8" fmla="*/ 80794 h 260350"/>
              <a:gd name="connsiteX9" fmla="*/ 231898 w 260350"/>
              <a:gd name="connsiteY9" fmla="*/ 89137 h 260350"/>
              <a:gd name="connsiteX10" fmla="*/ 228812 w 260350"/>
              <a:gd name="connsiteY10" fmla="*/ 99958 h 260350"/>
              <a:gd name="connsiteX11" fmla="*/ 196046 w 260350"/>
              <a:gd name="connsiteY11" fmla="*/ 132724 h 260350"/>
              <a:gd name="connsiteX12" fmla="*/ 263661 w 260350"/>
              <a:gd name="connsiteY12" fmla="*/ 200339 h 260350"/>
              <a:gd name="connsiteX13" fmla="*/ 263661 w 260350"/>
              <a:gd name="connsiteY13" fmla="*/ 216722 h 260350"/>
              <a:gd name="connsiteX14" fmla="*/ 214435 w 260350"/>
              <a:gd name="connsiteY14" fmla="*/ 265947 h 260350"/>
              <a:gd name="connsiteX15" fmla="*/ 198052 w 260350"/>
              <a:gd name="connsiteY15" fmla="*/ 265947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350" h="260350">
                <a:moveTo>
                  <a:pt x="198052" y="265947"/>
                </a:moveTo>
                <a:lnTo>
                  <a:pt x="130437" y="198332"/>
                </a:lnTo>
                <a:lnTo>
                  <a:pt x="97671" y="231098"/>
                </a:lnTo>
                <a:cubicBezTo>
                  <a:pt x="94814" y="233956"/>
                  <a:pt x="90712" y="235111"/>
                  <a:pt x="86851" y="234184"/>
                </a:cubicBezTo>
                <a:cubicBezTo>
                  <a:pt x="82914" y="233257"/>
                  <a:pt x="79815" y="230400"/>
                  <a:pt x="78507" y="226539"/>
                </a:cubicBezTo>
                <a:lnTo>
                  <a:pt x="12899" y="29791"/>
                </a:lnTo>
                <a:cubicBezTo>
                  <a:pt x="11502" y="25612"/>
                  <a:pt x="12581" y="21053"/>
                  <a:pt x="15680" y="17890"/>
                </a:cubicBezTo>
                <a:cubicBezTo>
                  <a:pt x="18766" y="14792"/>
                  <a:pt x="23402" y="13636"/>
                  <a:pt x="27580" y="15096"/>
                </a:cubicBezTo>
                <a:lnTo>
                  <a:pt x="224252" y="80794"/>
                </a:lnTo>
                <a:cubicBezTo>
                  <a:pt x="228037" y="82026"/>
                  <a:pt x="230971" y="85188"/>
                  <a:pt x="231898" y="89137"/>
                </a:cubicBezTo>
                <a:cubicBezTo>
                  <a:pt x="232825" y="93074"/>
                  <a:pt x="231669" y="97177"/>
                  <a:pt x="228812" y="99958"/>
                </a:cubicBezTo>
                <a:lnTo>
                  <a:pt x="196046" y="132724"/>
                </a:lnTo>
                <a:lnTo>
                  <a:pt x="263661" y="200339"/>
                </a:lnTo>
                <a:cubicBezTo>
                  <a:pt x="268220" y="204898"/>
                  <a:pt x="268220" y="212239"/>
                  <a:pt x="263661" y="216722"/>
                </a:cubicBezTo>
                <a:lnTo>
                  <a:pt x="214435" y="265947"/>
                </a:lnTo>
                <a:cubicBezTo>
                  <a:pt x="209876" y="270506"/>
                  <a:pt x="202535" y="270506"/>
                  <a:pt x="198052" y="265947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Freeform 722"/>
          <p:cNvSpPr/>
          <p:nvPr/>
        </p:nvSpPr>
        <p:spPr>
          <a:xfrm>
            <a:off x="5530850" y="2762250"/>
            <a:ext cx="247650" cy="260350"/>
          </a:xfrm>
          <a:custGeom>
            <a:avLst/>
            <a:gdLst>
              <a:gd name="connsiteX0" fmla="*/ 193175 w 247650"/>
              <a:gd name="connsiteY0" fmla="*/ 268297 h 260350"/>
              <a:gd name="connsiteX1" fmla="*/ 125560 w 247650"/>
              <a:gd name="connsiteY1" fmla="*/ 200682 h 260350"/>
              <a:gd name="connsiteX2" fmla="*/ 92795 w 247650"/>
              <a:gd name="connsiteY2" fmla="*/ 233448 h 260350"/>
              <a:gd name="connsiteX3" fmla="*/ 81974 w 247650"/>
              <a:gd name="connsiteY3" fmla="*/ 236534 h 260350"/>
              <a:gd name="connsiteX4" fmla="*/ 73630 w 247650"/>
              <a:gd name="connsiteY4" fmla="*/ 228889 h 260350"/>
              <a:gd name="connsiteX5" fmla="*/ 8022 w 247650"/>
              <a:gd name="connsiteY5" fmla="*/ 32141 h 260350"/>
              <a:gd name="connsiteX6" fmla="*/ 10803 w 247650"/>
              <a:gd name="connsiteY6" fmla="*/ 20241 h 260350"/>
              <a:gd name="connsiteX7" fmla="*/ 22703 w 247650"/>
              <a:gd name="connsiteY7" fmla="*/ 17447 h 260350"/>
              <a:gd name="connsiteX8" fmla="*/ 219375 w 247650"/>
              <a:gd name="connsiteY8" fmla="*/ 83144 h 260350"/>
              <a:gd name="connsiteX9" fmla="*/ 227021 w 247650"/>
              <a:gd name="connsiteY9" fmla="*/ 91488 h 260350"/>
              <a:gd name="connsiteX10" fmla="*/ 223935 w 247650"/>
              <a:gd name="connsiteY10" fmla="*/ 102308 h 260350"/>
              <a:gd name="connsiteX11" fmla="*/ 191168 w 247650"/>
              <a:gd name="connsiteY11" fmla="*/ 135074 h 260350"/>
              <a:gd name="connsiteX12" fmla="*/ 258783 w 247650"/>
              <a:gd name="connsiteY12" fmla="*/ 202689 h 260350"/>
              <a:gd name="connsiteX13" fmla="*/ 258783 w 247650"/>
              <a:gd name="connsiteY13" fmla="*/ 219072 h 260350"/>
              <a:gd name="connsiteX14" fmla="*/ 209558 w 247650"/>
              <a:gd name="connsiteY14" fmla="*/ 268297 h 260350"/>
              <a:gd name="connsiteX15" fmla="*/ 193175 w 247650"/>
              <a:gd name="connsiteY15" fmla="*/ 268297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7650" h="260350">
                <a:moveTo>
                  <a:pt x="193175" y="268297"/>
                </a:moveTo>
                <a:lnTo>
                  <a:pt x="125560" y="200682"/>
                </a:lnTo>
                <a:lnTo>
                  <a:pt x="92795" y="233448"/>
                </a:lnTo>
                <a:cubicBezTo>
                  <a:pt x="89937" y="236306"/>
                  <a:pt x="85835" y="237462"/>
                  <a:pt x="81974" y="236534"/>
                </a:cubicBezTo>
                <a:cubicBezTo>
                  <a:pt x="78037" y="235607"/>
                  <a:pt x="74938" y="232750"/>
                  <a:pt x="73630" y="228889"/>
                </a:cubicBezTo>
                <a:lnTo>
                  <a:pt x="8022" y="32141"/>
                </a:lnTo>
                <a:cubicBezTo>
                  <a:pt x="6625" y="27962"/>
                  <a:pt x="7704" y="23403"/>
                  <a:pt x="10803" y="20241"/>
                </a:cubicBezTo>
                <a:cubicBezTo>
                  <a:pt x="13889" y="17142"/>
                  <a:pt x="18525" y="15986"/>
                  <a:pt x="22703" y="17447"/>
                </a:cubicBezTo>
                <a:lnTo>
                  <a:pt x="219375" y="83144"/>
                </a:lnTo>
                <a:cubicBezTo>
                  <a:pt x="223160" y="84376"/>
                  <a:pt x="226093" y="87538"/>
                  <a:pt x="227021" y="91488"/>
                </a:cubicBezTo>
                <a:cubicBezTo>
                  <a:pt x="227948" y="95425"/>
                  <a:pt x="226792" y="99527"/>
                  <a:pt x="223935" y="102308"/>
                </a:cubicBezTo>
                <a:lnTo>
                  <a:pt x="191168" y="135074"/>
                </a:lnTo>
                <a:lnTo>
                  <a:pt x="258783" y="202689"/>
                </a:lnTo>
                <a:cubicBezTo>
                  <a:pt x="263343" y="207248"/>
                  <a:pt x="263343" y="214589"/>
                  <a:pt x="258783" y="219072"/>
                </a:cubicBezTo>
                <a:lnTo>
                  <a:pt x="209558" y="268297"/>
                </a:lnTo>
                <a:cubicBezTo>
                  <a:pt x="204999" y="272856"/>
                  <a:pt x="197658" y="272856"/>
                  <a:pt x="193175" y="268297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Freeform 723"/>
          <p:cNvSpPr/>
          <p:nvPr/>
        </p:nvSpPr>
        <p:spPr>
          <a:xfrm>
            <a:off x="5975350" y="3930650"/>
            <a:ext cx="260350" cy="260350"/>
          </a:xfrm>
          <a:custGeom>
            <a:avLst/>
            <a:gdLst>
              <a:gd name="connsiteX0" fmla="*/ 198722 w 260350"/>
              <a:gd name="connsiteY0" fmla="*/ 267222 h 260350"/>
              <a:gd name="connsiteX1" fmla="*/ 131107 w 260350"/>
              <a:gd name="connsiteY1" fmla="*/ 199607 h 260350"/>
              <a:gd name="connsiteX2" fmla="*/ 98341 w 260350"/>
              <a:gd name="connsiteY2" fmla="*/ 232373 h 260350"/>
              <a:gd name="connsiteX3" fmla="*/ 87521 w 260350"/>
              <a:gd name="connsiteY3" fmla="*/ 235459 h 260350"/>
              <a:gd name="connsiteX4" fmla="*/ 79176 w 260350"/>
              <a:gd name="connsiteY4" fmla="*/ 227814 h 260350"/>
              <a:gd name="connsiteX5" fmla="*/ 13568 w 260350"/>
              <a:gd name="connsiteY5" fmla="*/ 31065 h 260350"/>
              <a:gd name="connsiteX6" fmla="*/ 16350 w 260350"/>
              <a:gd name="connsiteY6" fmla="*/ 19153 h 260350"/>
              <a:gd name="connsiteX7" fmla="*/ 28250 w 260350"/>
              <a:gd name="connsiteY7" fmla="*/ 16371 h 260350"/>
              <a:gd name="connsiteX8" fmla="*/ 224922 w 260350"/>
              <a:gd name="connsiteY8" fmla="*/ 82069 h 260350"/>
              <a:gd name="connsiteX9" fmla="*/ 232567 w 260350"/>
              <a:gd name="connsiteY9" fmla="*/ 90413 h 260350"/>
              <a:gd name="connsiteX10" fmla="*/ 229481 w 260350"/>
              <a:gd name="connsiteY10" fmla="*/ 101233 h 260350"/>
              <a:gd name="connsiteX11" fmla="*/ 196715 w 260350"/>
              <a:gd name="connsiteY11" fmla="*/ 133999 h 260350"/>
              <a:gd name="connsiteX12" fmla="*/ 264330 w 260350"/>
              <a:gd name="connsiteY12" fmla="*/ 201614 h 260350"/>
              <a:gd name="connsiteX13" fmla="*/ 264330 w 260350"/>
              <a:gd name="connsiteY13" fmla="*/ 217997 h 260350"/>
              <a:gd name="connsiteX14" fmla="*/ 215105 w 260350"/>
              <a:gd name="connsiteY14" fmla="*/ 267222 h 260350"/>
              <a:gd name="connsiteX15" fmla="*/ 198722 w 260350"/>
              <a:gd name="connsiteY15" fmla="*/ 267222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350" h="260350">
                <a:moveTo>
                  <a:pt x="198722" y="267222"/>
                </a:moveTo>
                <a:lnTo>
                  <a:pt x="131107" y="199607"/>
                </a:lnTo>
                <a:lnTo>
                  <a:pt x="98341" y="232373"/>
                </a:lnTo>
                <a:cubicBezTo>
                  <a:pt x="95484" y="235230"/>
                  <a:pt x="91382" y="236386"/>
                  <a:pt x="87521" y="235459"/>
                </a:cubicBezTo>
                <a:cubicBezTo>
                  <a:pt x="83584" y="234532"/>
                  <a:pt x="80485" y="231675"/>
                  <a:pt x="79176" y="227814"/>
                </a:cubicBezTo>
                <a:lnTo>
                  <a:pt x="13568" y="31065"/>
                </a:lnTo>
                <a:cubicBezTo>
                  <a:pt x="12171" y="26887"/>
                  <a:pt x="13251" y="22328"/>
                  <a:pt x="16350" y="19153"/>
                </a:cubicBezTo>
                <a:cubicBezTo>
                  <a:pt x="19436" y="16067"/>
                  <a:pt x="24071" y="14911"/>
                  <a:pt x="28250" y="16371"/>
                </a:cubicBezTo>
                <a:lnTo>
                  <a:pt x="224922" y="82069"/>
                </a:lnTo>
                <a:cubicBezTo>
                  <a:pt x="228706" y="83300"/>
                  <a:pt x="231640" y="86463"/>
                  <a:pt x="232567" y="90413"/>
                </a:cubicBezTo>
                <a:cubicBezTo>
                  <a:pt x="233494" y="94350"/>
                  <a:pt x="232339" y="98452"/>
                  <a:pt x="229481" y="101233"/>
                </a:cubicBezTo>
                <a:lnTo>
                  <a:pt x="196715" y="133999"/>
                </a:lnTo>
                <a:lnTo>
                  <a:pt x="264330" y="201614"/>
                </a:lnTo>
                <a:cubicBezTo>
                  <a:pt x="268889" y="206173"/>
                  <a:pt x="268889" y="213514"/>
                  <a:pt x="264330" y="217997"/>
                </a:cubicBezTo>
                <a:lnTo>
                  <a:pt x="215105" y="267222"/>
                </a:lnTo>
                <a:cubicBezTo>
                  <a:pt x="210546" y="271781"/>
                  <a:pt x="203205" y="271781"/>
                  <a:pt x="198722" y="26722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Freeform 724"/>
          <p:cNvSpPr/>
          <p:nvPr/>
        </p:nvSpPr>
        <p:spPr>
          <a:xfrm>
            <a:off x="4946650" y="5099050"/>
            <a:ext cx="260350" cy="260350"/>
          </a:xfrm>
          <a:custGeom>
            <a:avLst/>
            <a:gdLst>
              <a:gd name="connsiteX0" fmla="*/ 203577 w 260350"/>
              <a:gd name="connsiteY0" fmla="*/ 266142 h 260350"/>
              <a:gd name="connsiteX1" fmla="*/ 135962 w 260350"/>
              <a:gd name="connsiteY1" fmla="*/ 198527 h 260350"/>
              <a:gd name="connsiteX2" fmla="*/ 103196 w 260350"/>
              <a:gd name="connsiteY2" fmla="*/ 231294 h 260350"/>
              <a:gd name="connsiteX3" fmla="*/ 92376 w 260350"/>
              <a:gd name="connsiteY3" fmla="*/ 234379 h 260350"/>
              <a:gd name="connsiteX4" fmla="*/ 84032 w 260350"/>
              <a:gd name="connsiteY4" fmla="*/ 226734 h 260350"/>
              <a:gd name="connsiteX5" fmla="*/ 18424 w 260350"/>
              <a:gd name="connsiteY5" fmla="*/ 29986 h 260350"/>
              <a:gd name="connsiteX6" fmla="*/ 21205 w 260350"/>
              <a:gd name="connsiteY6" fmla="*/ 18073 h 260350"/>
              <a:gd name="connsiteX7" fmla="*/ 33104 w 260350"/>
              <a:gd name="connsiteY7" fmla="*/ 15292 h 260350"/>
              <a:gd name="connsiteX8" fmla="*/ 229777 w 260350"/>
              <a:gd name="connsiteY8" fmla="*/ 80989 h 260350"/>
              <a:gd name="connsiteX9" fmla="*/ 237422 w 260350"/>
              <a:gd name="connsiteY9" fmla="*/ 89333 h 260350"/>
              <a:gd name="connsiteX10" fmla="*/ 234336 w 260350"/>
              <a:gd name="connsiteY10" fmla="*/ 100153 h 260350"/>
              <a:gd name="connsiteX11" fmla="*/ 201570 w 260350"/>
              <a:gd name="connsiteY11" fmla="*/ 132919 h 260350"/>
              <a:gd name="connsiteX12" fmla="*/ 269185 w 260350"/>
              <a:gd name="connsiteY12" fmla="*/ 200534 h 260350"/>
              <a:gd name="connsiteX13" fmla="*/ 269185 w 260350"/>
              <a:gd name="connsiteY13" fmla="*/ 216917 h 260350"/>
              <a:gd name="connsiteX14" fmla="*/ 219960 w 260350"/>
              <a:gd name="connsiteY14" fmla="*/ 266142 h 260350"/>
              <a:gd name="connsiteX15" fmla="*/ 203577 w 260350"/>
              <a:gd name="connsiteY15" fmla="*/ 266142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350" h="260350">
                <a:moveTo>
                  <a:pt x="203577" y="266142"/>
                </a:moveTo>
                <a:lnTo>
                  <a:pt x="135962" y="198527"/>
                </a:lnTo>
                <a:lnTo>
                  <a:pt x="103196" y="231294"/>
                </a:lnTo>
                <a:cubicBezTo>
                  <a:pt x="100338" y="234151"/>
                  <a:pt x="96236" y="235306"/>
                  <a:pt x="92376" y="234379"/>
                </a:cubicBezTo>
                <a:cubicBezTo>
                  <a:pt x="88439" y="233452"/>
                  <a:pt x="85340" y="230595"/>
                  <a:pt x="84032" y="226734"/>
                </a:cubicBezTo>
                <a:lnTo>
                  <a:pt x="18424" y="29986"/>
                </a:lnTo>
                <a:cubicBezTo>
                  <a:pt x="17026" y="25808"/>
                  <a:pt x="18106" y="21248"/>
                  <a:pt x="21205" y="18073"/>
                </a:cubicBezTo>
                <a:cubicBezTo>
                  <a:pt x="24291" y="14987"/>
                  <a:pt x="28926" y="13831"/>
                  <a:pt x="33104" y="15292"/>
                </a:cubicBezTo>
                <a:lnTo>
                  <a:pt x="229777" y="80989"/>
                </a:lnTo>
                <a:cubicBezTo>
                  <a:pt x="233562" y="82221"/>
                  <a:pt x="236495" y="85383"/>
                  <a:pt x="237422" y="89333"/>
                </a:cubicBezTo>
                <a:cubicBezTo>
                  <a:pt x="238349" y="93270"/>
                  <a:pt x="237194" y="97372"/>
                  <a:pt x="234336" y="100153"/>
                </a:cubicBezTo>
                <a:lnTo>
                  <a:pt x="201570" y="132919"/>
                </a:lnTo>
                <a:lnTo>
                  <a:pt x="269185" y="200534"/>
                </a:lnTo>
                <a:cubicBezTo>
                  <a:pt x="273744" y="205093"/>
                  <a:pt x="273744" y="212434"/>
                  <a:pt x="269185" y="216917"/>
                </a:cubicBezTo>
                <a:lnTo>
                  <a:pt x="219960" y="266142"/>
                </a:lnTo>
                <a:cubicBezTo>
                  <a:pt x="215400" y="270702"/>
                  <a:pt x="208060" y="270702"/>
                  <a:pt x="203577" y="266142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TextBox 725"/>
          <p:cNvSpPr txBox="1"/>
          <p:nvPr/>
        </p:nvSpPr>
        <p:spPr>
          <a:xfrm>
            <a:off x="431999" y="322267"/>
            <a:ext cx="6452071" cy="4566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EG" sz="4000" dirty="0">
                <a:solidFill>
                  <a:schemeClr val="bg1"/>
                </a:solidFill>
                <a:latin typeface="Roboto"/>
              </a:rPr>
              <a:t>قم بإنشاء إعلانات تويتر الخاصة </a:t>
            </a:r>
            <a:r>
              <a:rPr lang="ar-EG" sz="4000" dirty="0" smtClean="0">
                <a:solidFill>
                  <a:schemeClr val="bg1"/>
                </a:solidFill>
                <a:latin typeface="Roboto"/>
              </a:rPr>
              <a:t>بك   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44"/>
              </a:lnSpc>
            </a:pPr>
            <a:endParaRPr lang="en-US" dirty="0"/>
          </a:p>
          <a:p>
            <a:r>
              <a:rPr lang="ar-EG" sz="2400" dirty="0">
                <a:solidFill>
                  <a:schemeClr val="tx2"/>
                </a:solidFill>
                <a:latin typeface="Roboto"/>
              </a:rPr>
              <a:t>قم بإنشاء </a:t>
            </a:r>
            <a:r>
              <a:rPr lang="ar-EG" sz="2400" u="sng" dirty="0">
                <a:solidFill>
                  <a:srgbClr val="1818EC"/>
                </a:solidFill>
                <a:latin typeface="Roboto"/>
              </a:rPr>
              <a:t>إعلانات تويتر الخاصة بك</a:t>
            </a:r>
            <a:endParaRPr lang="en-US" u="sng" dirty="0">
              <a:solidFill>
                <a:srgbClr val="1818EC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795"/>
              </a:lnSpc>
            </a:pPr>
            <a:endParaRPr lang="en-US" dirty="0"/>
          </a:p>
          <a:p>
            <a:r>
              <a:rPr lang="ar-EG" sz="2400" dirty="0">
                <a:solidFill>
                  <a:schemeClr val="tx2"/>
                </a:solidFill>
                <a:latin typeface="Roboto"/>
              </a:rPr>
              <a:t>تفحص</a:t>
            </a:r>
            <a:r>
              <a:rPr lang="ar-EG" sz="2400" dirty="0">
                <a:solidFill>
                  <a:srgbClr val="3D3D3D"/>
                </a:solidFill>
                <a:latin typeface="Roboto"/>
              </a:rPr>
              <a:t> </a:t>
            </a:r>
            <a:r>
              <a:rPr lang="ar-EG" sz="2400" u="sng" dirty="0" smtClean="0">
                <a:solidFill>
                  <a:srgbClr val="1818EC"/>
                </a:solidFill>
                <a:latin typeface="Roboto"/>
              </a:rPr>
              <a:t>مصادر الوكالة الخاصة بالموقع</a:t>
            </a:r>
            <a:endParaRPr lang="en-US" u="sng" dirty="0">
              <a:solidFill>
                <a:srgbClr val="1818EC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20"/>
              </a:lnSpc>
            </a:pPr>
            <a:endParaRPr lang="en-US" dirty="0"/>
          </a:p>
          <a:p>
            <a:pPr hangingPunct="0">
              <a:lnSpc>
                <a:spcPct val="113750"/>
              </a:lnSpc>
            </a:pPr>
            <a:r>
              <a:rPr lang="ar-EG" sz="2400" dirty="0">
                <a:solidFill>
                  <a:schemeClr val="accent1"/>
                </a:solidFill>
                <a:latin typeface="Roboto"/>
              </a:rPr>
              <a:t>تنشر مدونتنا منشورات تسويقية جديدة </a:t>
            </a:r>
            <a:r>
              <a:rPr lang="ar-EG" sz="2400" u="sng" dirty="0" smtClean="0">
                <a:solidFill>
                  <a:srgbClr val="1818EC"/>
                </a:solidFill>
                <a:latin typeface="Roboto"/>
              </a:rPr>
              <a:t>وتنشر بشكل تركيزي اكثر على التويتر بانتظام</a:t>
            </a:r>
            <a:endParaRPr lang="en-US" u="sng" dirty="0">
              <a:solidFill>
                <a:srgbClr val="1818EC"/>
              </a:solidFill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455"/>
              </a:lnSpc>
            </a:pPr>
            <a:endParaRPr lang="en-US" dirty="0"/>
          </a:p>
          <a:p>
            <a:pPr hangingPunct="0">
              <a:lnSpc>
                <a:spcPct val="113750"/>
              </a:lnSpc>
            </a:pPr>
            <a:r>
              <a:rPr lang="ar-EG" sz="2400" dirty="0">
                <a:solidFill>
                  <a:schemeClr val="accent1"/>
                </a:solidFill>
                <a:cs typeface="Roboto"/>
              </a:rPr>
              <a:t>هل لديك أسئلة؟ </a:t>
            </a:r>
            <a:r>
              <a:rPr lang="ar-EG" sz="2400" dirty="0" smtClean="0">
                <a:solidFill>
                  <a:schemeClr val="accent1"/>
                </a:solidFill>
                <a:cs typeface="Roboto"/>
              </a:rPr>
              <a:t>تواصل مع فريق </a:t>
            </a:r>
            <a:r>
              <a:rPr lang="ar-EG" sz="2400" dirty="0">
                <a:solidFill>
                  <a:schemeClr val="accent1"/>
                </a:solidFill>
                <a:cs typeface="Roboto"/>
              </a:rPr>
              <a:t>نجاح العملاء المخصص </a:t>
            </a:r>
            <a:r>
              <a:rPr lang="ar-EG" sz="2400" dirty="0" smtClean="0">
                <a:solidFill>
                  <a:schemeClr val="accent1"/>
                </a:solidFill>
                <a:cs typeface="Roboto"/>
              </a:rPr>
              <a:t>لدينا </a:t>
            </a:r>
            <a:r>
              <a:rPr lang="ar-EG" sz="2400" u="sng" dirty="0" smtClean="0">
                <a:solidFill>
                  <a:srgbClr val="1818EC"/>
                </a:solidFill>
                <a:cs typeface="Roboto"/>
              </a:rPr>
              <a:t>هنا</a:t>
            </a:r>
            <a:endParaRPr lang="en-US" altLang="zh-CN" sz="2100" u="sng" spc="425" dirty="0">
              <a:solidFill>
                <a:srgbClr val="1818EC"/>
              </a:solidFill>
              <a:latin typeface="Times New Roman"/>
              <a:ea typeface="Times New Roman"/>
              <a:hlinkClick r:id="rId4"/>
            </a:endParaRPr>
          </a:p>
        </p:txBody>
      </p:sp>
      <p:sp>
        <p:nvSpPr>
          <p:cNvPr id="726" name="TextBox 726"/>
          <p:cNvSpPr txBox="1"/>
          <p:nvPr/>
        </p:nvSpPr>
        <p:spPr>
          <a:xfrm>
            <a:off x="-1133999" y="5657569"/>
            <a:ext cx="10671607" cy="502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053432" indent="125236" hangingPunct="0">
              <a:lnSpc>
                <a:spcPct val="86666"/>
              </a:lnSpc>
            </a:pPr>
            <a:r>
              <a:rPr lang="en-US" altLang="zh-CN" sz="3800" b="1" spc="-625" dirty="0">
                <a:solidFill>
                  <a:srgbClr val="FEFEFE"/>
                </a:solidFill>
                <a:latin typeface="Times New Roman"/>
                <a:ea typeface="Times New Roman"/>
              </a:rPr>
              <a:t>TTER</a:t>
            </a:r>
            <a:r>
              <a:rPr lang="en-US" altLang="zh-CN" sz="3800" b="1" spc="-6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5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6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70" dirty="0">
                <a:solidFill>
                  <a:srgbClr val="FEFEFE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80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580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50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#T</a:t>
            </a:r>
            <a:r>
              <a:rPr lang="en-US" altLang="zh-CN" sz="3800" b="1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00" dirty="0">
                <a:solidFill>
                  <a:srgbClr val="FEFEFE"/>
                </a:solidFill>
                <a:latin typeface="Times New Roman"/>
                <a:ea typeface="Times New Roman"/>
              </a:rPr>
              <a:t>#TWIT</a:t>
            </a:r>
          </a:p>
          <a:p>
            <a:pPr marL="0" indent="1134836">
              <a:lnSpc>
                <a:spcPct val="78750"/>
              </a:lnSpc>
            </a:pP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  <a:r>
              <a:rPr lang="en-US" altLang="zh-CN" sz="3800" b="1" spc="-3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39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79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  <a:r>
              <a:rPr lang="en-US" altLang="zh-CN" sz="3800" b="1" spc="-370" dirty="0">
                <a:solidFill>
                  <a:srgbClr val="FEFEFE"/>
                </a:solidFill>
                <a:latin typeface="Times New Roman"/>
                <a:ea typeface="Times New Roman"/>
              </a:rPr>
              <a:t>TTER</a:t>
            </a:r>
          </a:p>
          <a:p>
            <a:pPr marL="0">
              <a:lnSpc>
                <a:spcPct val="78333"/>
              </a:lnSpc>
              <a:tabLst>
                <a:tab pos="8740022" algn="l"/>
              </a:tabLst>
            </a:pPr>
            <a:r>
              <a:rPr lang="en-US" altLang="zh-CN" sz="3800" b="1" spc="-10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104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7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104" dirty="0">
                <a:solidFill>
                  <a:srgbClr val="FEFEFE"/>
                </a:solidFill>
                <a:latin typeface="Times New Roman"/>
                <a:ea typeface="Times New Roman"/>
              </a:rPr>
              <a:t>#TTER	</a:t>
            </a:r>
            <a:r>
              <a:rPr lang="en-US" altLang="zh-CN" sz="3800" spc="160" dirty="0">
                <a:solidFill>
                  <a:srgbClr val="FEFEFE"/>
                </a:solidFill>
                <a:latin typeface="Times New Roman"/>
                <a:ea typeface="Times New Roman"/>
              </a:rPr>
              <a:t>022</a:t>
            </a:r>
          </a:p>
          <a:p>
            <a:pPr marL="0" indent="858352">
              <a:lnSpc>
                <a:spcPct val="77916"/>
              </a:lnSpc>
              <a:tabLst>
                <a:tab pos="8152421" algn="l"/>
              </a:tabLst>
            </a:pPr>
            <a:r>
              <a:rPr lang="en-US" altLang="zh-CN" sz="3800" b="1" spc="-534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9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8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509" dirty="0">
                <a:solidFill>
                  <a:srgbClr val="FEFEFE"/>
                </a:solidFill>
                <a:latin typeface="Times New Roman"/>
                <a:ea typeface="Times New Roman"/>
              </a:rPr>
              <a:t>#</a:t>
            </a:r>
            <a:r>
              <a:rPr lang="en-US" altLang="zh-CN" sz="3800" b="1" spc="-509" dirty="0" smtClean="0">
                <a:solidFill>
                  <a:srgbClr val="FEFEFE"/>
                </a:solidFill>
                <a:latin typeface="Times New Roman"/>
                <a:ea typeface="Times New Roman"/>
              </a:rPr>
              <a:t>TWITTERPL</a:t>
            </a:r>
            <a:r>
              <a:rPr lang="en-US" altLang="zh-CN" sz="3800" b="1" spc="-509" dirty="0">
                <a:solidFill>
                  <a:srgbClr val="FEFEFE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3800" b="1" spc="-18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>
              <a:lnSpc>
                <a:spcPct val="78333"/>
              </a:lnSpc>
              <a:tabLst>
                <a:tab pos="7898095" algn="l"/>
              </a:tabLst>
            </a:pPr>
            <a:r>
              <a:rPr lang="en-US" altLang="zh-CN" sz="3800" b="1" spc="-59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3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6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95" dirty="0">
                <a:solidFill>
                  <a:srgbClr val="FEFEFE"/>
                </a:solidFill>
                <a:latin typeface="Times New Roman"/>
                <a:ea typeface="Times New Roman"/>
              </a:rPr>
              <a:t>PLANN	</a:t>
            </a:r>
            <a:r>
              <a:rPr lang="en-US" altLang="zh-CN" sz="3800" b="1" spc="-329" dirty="0">
                <a:solidFill>
                  <a:srgbClr val="FEFEFE"/>
                </a:solidFill>
                <a:latin typeface="Times New Roman"/>
                <a:ea typeface="Times New Roman"/>
              </a:rPr>
              <a:t>WITTER</a:t>
            </a:r>
          </a:p>
          <a:p>
            <a:pPr marL="0" indent="608842">
              <a:lnSpc>
                <a:spcPct val="77916"/>
              </a:lnSpc>
              <a:tabLst>
                <a:tab pos="6381287" algn="l"/>
              </a:tabLst>
            </a:pPr>
            <a:r>
              <a:rPr lang="en-US" altLang="zh-CN" sz="3800" spc="-34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5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85" dirty="0">
                <a:solidFill>
                  <a:srgbClr val="FEFEFE"/>
                </a:solidFill>
                <a:latin typeface="Times New Roman"/>
                <a:ea typeface="Times New Roman"/>
              </a:rPr>
              <a:t>PLANNER	</a:t>
            </a:r>
            <a:r>
              <a:rPr lang="en-US" altLang="zh-CN" sz="3800" b="1" spc="-204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>
              <a:lnSpc>
                <a:spcPct val="78333"/>
              </a:lnSpc>
              <a:tabLst>
                <a:tab pos="5078826" algn="l"/>
              </a:tabLst>
            </a:pPr>
            <a:r>
              <a:rPr lang="en-US" altLang="zh-CN" sz="3800" b="1" spc="-64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5" dirty="0">
                <a:solidFill>
                  <a:srgbClr val="FEFEFE"/>
                </a:solidFill>
                <a:latin typeface="Times New Roman"/>
                <a:ea typeface="Times New Roman"/>
              </a:rPr>
              <a:t>PNER	</a:t>
            </a:r>
            <a:r>
              <a:rPr lang="en-US" altLang="zh-CN" sz="3800" b="1" spc="-534" dirty="0">
                <a:solidFill>
                  <a:srgbClr val="FEFEFE"/>
                </a:solidFill>
                <a:latin typeface="Times New Roman"/>
                <a:ea typeface="Times New Roman"/>
              </a:rPr>
              <a:t>TWITTER</a:t>
            </a:r>
            <a:r>
              <a:rPr lang="en-US" altLang="zh-CN" sz="3800" b="1" spc="-5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</a:p>
          <a:p>
            <a:pPr marL="0" indent="858352">
              <a:lnSpc>
                <a:spcPct val="77916"/>
              </a:lnSpc>
              <a:tabLst>
                <a:tab pos="4866887" algn="l"/>
              </a:tabLst>
            </a:pPr>
            <a:r>
              <a:rPr lang="en-US" altLang="zh-CN" sz="3800" b="1" spc="-80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95" dirty="0">
                <a:solidFill>
                  <a:srgbClr val="FEFEFE"/>
                </a:solidFill>
                <a:latin typeface="Times New Roman"/>
                <a:ea typeface="Times New Roman"/>
              </a:rPr>
              <a:t>20	</a:t>
            </a:r>
            <a:r>
              <a:rPr lang="en-US" altLang="zh-CN" sz="3800" b="1" spc="-450" dirty="0">
                <a:solidFill>
                  <a:srgbClr val="FEFEFE"/>
                </a:solidFill>
                <a:latin typeface="Times New Roman"/>
                <a:ea typeface="Times New Roman"/>
              </a:rPr>
              <a:t>TERPLANNER</a:t>
            </a:r>
            <a:r>
              <a:rPr lang="en-US" altLang="zh-CN" sz="3800" spc="-33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15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>
              <a:lnSpc>
                <a:spcPct val="59583"/>
              </a:lnSpc>
              <a:tabLst>
                <a:tab pos="4757980" algn="l"/>
              </a:tabLst>
            </a:pPr>
            <a:r>
              <a:rPr lang="en-US" altLang="zh-CN" sz="3800" b="1" spc="-68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00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5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608842">
              <a:lnSpc>
                <a:spcPct val="0"/>
              </a:lnSpc>
            </a:pPr>
            <a:r>
              <a:rPr lang="en-US" altLang="zh-CN" sz="3800" spc="-25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4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35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25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50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  <a:r>
              <a:rPr lang="en-US" altLang="zh-CN" sz="3800" b="1" spc="-340" dirty="0">
                <a:solidFill>
                  <a:srgbClr val="FEFEFE"/>
                </a:solidFill>
                <a:latin typeface="Times New Roman"/>
                <a:ea typeface="Times New Roman"/>
              </a:rPr>
              <a:t>TTER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5539"/>
            <a:ext cx="6667500" cy="6652259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9532620"/>
            <a:ext cx="190500" cy="19812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979" y="10027920"/>
            <a:ext cx="198120" cy="198120"/>
          </a:xfrm>
          <a:prstGeom prst="rect">
            <a:avLst/>
          </a:prstGeom>
        </p:spPr>
      </p:pic>
      <p:sp>
        <p:nvSpPr>
          <p:cNvPr id="2" name="Freeform 52"/>
          <p:cNvSpPr/>
          <p:nvPr/>
        </p:nvSpPr>
        <p:spPr>
          <a:xfrm>
            <a:off x="3468757" y="10072757"/>
            <a:ext cx="163442" cy="150742"/>
          </a:xfrm>
          <a:custGeom>
            <a:avLst/>
            <a:gdLst>
              <a:gd name="connsiteX0" fmla="*/ 12404 w 163442"/>
              <a:gd name="connsiteY0" fmla="*/ 100145 h 150742"/>
              <a:gd name="connsiteX1" fmla="*/ 12404 w 163442"/>
              <a:gd name="connsiteY1" fmla="*/ 22687 h 150742"/>
              <a:gd name="connsiteX2" fmla="*/ 67916 w 163442"/>
              <a:gd name="connsiteY2" fmla="*/ 22687 h 150742"/>
              <a:gd name="connsiteX3" fmla="*/ 67916 w 163442"/>
              <a:gd name="connsiteY3" fmla="*/ 87534 h 150742"/>
              <a:gd name="connsiteX4" fmla="*/ 89112 w 163442"/>
              <a:gd name="connsiteY4" fmla="*/ 113264 h 150742"/>
              <a:gd name="connsiteX5" fmla="*/ 112569 w 163442"/>
              <a:gd name="connsiteY5" fmla="*/ 88029 h 150742"/>
              <a:gd name="connsiteX6" fmla="*/ 112569 w 163442"/>
              <a:gd name="connsiteY6" fmla="*/ 22687 h 150742"/>
              <a:gd name="connsiteX7" fmla="*/ 168335 w 163442"/>
              <a:gd name="connsiteY7" fmla="*/ 22687 h 150742"/>
              <a:gd name="connsiteX8" fmla="*/ 168335 w 163442"/>
              <a:gd name="connsiteY8" fmla="*/ 148836 h 150742"/>
              <a:gd name="connsiteX9" fmla="*/ 114334 w 163442"/>
              <a:gd name="connsiteY9" fmla="*/ 148836 h 150742"/>
              <a:gd name="connsiteX10" fmla="*/ 114334 w 163442"/>
              <a:gd name="connsiteY10" fmla="*/ 124363 h 150742"/>
              <a:gd name="connsiteX11" fmla="*/ 64639 w 163442"/>
              <a:gd name="connsiteY11" fmla="*/ 152621 h 150742"/>
              <a:gd name="connsiteX12" fmla="*/ 12404 w 163442"/>
              <a:gd name="connsiteY12" fmla="*/ 100145 h 150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442" h="150742">
                <a:moveTo>
                  <a:pt x="12404" y="100145"/>
                </a:moveTo>
                <a:lnTo>
                  <a:pt x="12404" y="22687"/>
                </a:lnTo>
                <a:lnTo>
                  <a:pt x="67916" y="22687"/>
                </a:lnTo>
                <a:lnTo>
                  <a:pt x="67916" y="87534"/>
                </a:lnTo>
                <a:cubicBezTo>
                  <a:pt x="67916" y="104691"/>
                  <a:pt x="74977" y="113264"/>
                  <a:pt x="89112" y="113264"/>
                </a:cubicBezTo>
                <a:cubicBezTo>
                  <a:pt x="103996" y="113264"/>
                  <a:pt x="112569" y="103675"/>
                  <a:pt x="112569" y="88029"/>
                </a:cubicBezTo>
                <a:lnTo>
                  <a:pt x="112569" y="22687"/>
                </a:lnTo>
                <a:lnTo>
                  <a:pt x="168335" y="22687"/>
                </a:lnTo>
                <a:lnTo>
                  <a:pt x="168335" y="148836"/>
                </a:lnTo>
                <a:lnTo>
                  <a:pt x="114334" y="148836"/>
                </a:lnTo>
                <a:lnTo>
                  <a:pt x="114334" y="124363"/>
                </a:lnTo>
                <a:cubicBezTo>
                  <a:pt x="106269" y="142537"/>
                  <a:pt x="87093" y="152621"/>
                  <a:pt x="64639" y="152621"/>
                </a:cubicBezTo>
                <a:cubicBezTo>
                  <a:pt x="30819" y="152621"/>
                  <a:pt x="12404" y="133444"/>
                  <a:pt x="12404" y="100145"/>
                </a:cubicBez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20" y="10012680"/>
            <a:ext cx="259079" cy="236220"/>
          </a:xfrm>
          <a:prstGeom prst="rect">
            <a:avLst/>
          </a:prstGeom>
        </p:spPr>
      </p:pic>
      <p:sp>
        <p:nvSpPr>
          <p:cNvPr id="3" name="Freeform 54"/>
          <p:cNvSpPr/>
          <p:nvPr/>
        </p:nvSpPr>
        <p:spPr>
          <a:xfrm>
            <a:off x="3887857" y="10072757"/>
            <a:ext cx="176142" cy="138042"/>
          </a:xfrm>
          <a:custGeom>
            <a:avLst/>
            <a:gdLst>
              <a:gd name="connsiteX0" fmla="*/ 21982 w 176142"/>
              <a:gd name="connsiteY0" fmla="*/ 22683 h 138042"/>
              <a:gd name="connsiteX1" fmla="*/ 76236 w 176142"/>
              <a:gd name="connsiteY1" fmla="*/ 22683 h 138042"/>
              <a:gd name="connsiteX2" fmla="*/ 76236 w 176142"/>
              <a:gd name="connsiteY2" fmla="*/ 48414 h 138042"/>
              <a:gd name="connsiteX3" fmla="*/ 126948 w 176142"/>
              <a:gd name="connsiteY3" fmla="*/ 18898 h 138042"/>
              <a:gd name="connsiteX4" fmla="*/ 179678 w 176142"/>
              <a:gd name="connsiteY4" fmla="*/ 78944 h 138042"/>
              <a:gd name="connsiteX5" fmla="*/ 179678 w 176142"/>
              <a:gd name="connsiteY5" fmla="*/ 148845 h 138042"/>
              <a:gd name="connsiteX6" fmla="*/ 124166 w 176142"/>
              <a:gd name="connsiteY6" fmla="*/ 148845 h 138042"/>
              <a:gd name="connsiteX7" fmla="*/ 124166 w 176142"/>
              <a:gd name="connsiteY7" fmla="*/ 87021 h 138042"/>
              <a:gd name="connsiteX8" fmla="*/ 101713 w 176142"/>
              <a:gd name="connsiteY8" fmla="*/ 58510 h 138042"/>
              <a:gd name="connsiteX9" fmla="*/ 77494 w 176142"/>
              <a:gd name="connsiteY9" fmla="*/ 87783 h 138042"/>
              <a:gd name="connsiteX10" fmla="*/ 77494 w 176142"/>
              <a:gd name="connsiteY10" fmla="*/ 148845 h 138042"/>
              <a:gd name="connsiteX11" fmla="*/ 21982 w 176142"/>
              <a:gd name="connsiteY11" fmla="*/ 148845 h 138042"/>
              <a:gd name="connsiteX12" fmla="*/ 21982 w 176142"/>
              <a:gd name="connsiteY12" fmla="*/ 22683 h 138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142" h="138042">
                <a:moveTo>
                  <a:pt x="21982" y="22683"/>
                </a:moveTo>
                <a:lnTo>
                  <a:pt x="76236" y="22683"/>
                </a:lnTo>
                <a:lnTo>
                  <a:pt x="76236" y="48414"/>
                </a:lnTo>
                <a:cubicBezTo>
                  <a:pt x="85825" y="28995"/>
                  <a:pt x="103478" y="18898"/>
                  <a:pt x="126948" y="18898"/>
                </a:cubicBezTo>
                <a:cubicBezTo>
                  <a:pt x="161517" y="18898"/>
                  <a:pt x="179678" y="39587"/>
                  <a:pt x="179678" y="78944"/>
                </a:cubicBezTo>
                <a:lnTo>
                  <a:pt x="179678" y="148845"/>
                </a:lnTo>
                <a:lnTo>
                  <a:pt x="124166" y="148845"/>
                </a:lnTo>
                <a:lnTo>
                  <a:pt x="124166" y="87021"/>
                </a:lnTo>
                <a:cubicBezTo>
                  <a:pt x="124166" y="67591"/>
                  <a:pt x="117105" y="58510"/>
                  <a:pt x="101713" y="58510"/>
                </a:cubicBezTo>
                <a:cubicBezTo>
                  <a:pt x="85825" y="58510"/>
                  <a:pt x="77494" y="68606"/>
                  <a:pt x="77494" y="87783"/>
                </a:cubicBezTo>
                <a:lnTo>
                  <a:pt x="77494" y="148845"/>
                </a:lnTo>
                <a:lnTo>
                  <a:pt x="21982" y="148845"/>
                </a:lnTo>
                <a:lnTo>
                  <a:pt x="21982" y="22683"/>
                </a:lnTo>
                <a:close/>
              </a:path>
            </a:pathLst>
          </a:custGeom>
          <a:solidFill>
            <a:srgbClr val="1C9AE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079" y="10066020"/>
            <a:ext cx="518159" cy="18288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9420" y="10020300"/>
            <a:ext cx="274320" cy="2286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sp>
        <p:nvSpPr>
          <p:cNvPr id="4" name="TextBox 58"/>
          <p:cNvSpPr txBox="1"/>
          <p:nvPr/>
        </p:nvSpPr>
        <p:spPr>
          <a:xfrm>
            <a:off x="928049" y="318482"/>
            <a:ext cx="6266648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rtl="1"/>
            <a:r>
              <a:rPr lang="ar-SA" altLang="zh-CN" sz="40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شهر التغريدات</a:t>
            </a:r>
            <a:endParaRPr lang="en-US" altLang="zh-CN" sz="4000" dirty="0" smtClean="0">
              <a:solidFill>
                <a:srgbClr val="FEFEFE"/>
              </a:solidFill>
              <a:latin typeface="Times New Roman"/>
              <a:ea typeface="Times New Roman"/>
            </a:endParaRPr>
          </a:p>
          <a:p>
            <a:pPr marL="1528013" indent="-605383" algn="r" rtl="1" hangingPunct="0">
              <a:lnSpc>
                <a:spcPct val="100000"/>
              </a:lnSpc>
            </a:pPr>
            <a:r>
              <a:rPr lang="ar-SA" altLang="zh-CN" sz="1700" b="1" dirty="0" smtClean="0">
                <a:solidFill>
                  <a:srgbClr val="FEFEFE"/>
                </a:solidFill>
                <a:latin typeface="Times New Roman"/>
                <a:ea typeface="Times New Roman"/>
              </a:rPr>
              <a:t>لقد حددنا بعض الأفكار للبدء - استخدم المساحة الإضافية لإضافة ملاحظاتك</a:t>
            </a:r>
            <a:endParaRPr lang="en-US" altLang="zh-CN" sz="1700" b="1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647259" y="2115218"/>
            <a:ext cx="6296056" cy="222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>
              <a:lnSpc>
                <a:spcPct val="111666"/>
              </a:lnSpc>
              <a:tabLst>
                <a:tab pos="1246724" algn="l"/>
                <a:tab pos="2525968" algn="l"/>
                <a:tab pos="4139118" algn="l"/>
                <a:tab pos="5528614" algn="l"/>
              </a:tabLst>
            </a:pPr>
            <a:r>
              <a:rPr lang="ar-SA" altLang="zh-CN" sz="1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الاثنين   </a:t>
            </a: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1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    الثلاثاء </a:t>
            </a: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1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الأربعاء</a:t>
            </a: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1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الخميس</a:t>
            </a:r>
            <a:r>
              <a:rPr lang="en-US" altLang="zh-CN" sz="1400" dirty="0">
                <a:solidFill>
                  <a:srgbClr val="014D99"/>
                </a:solidFill>
                <a:latin typeface="Times New Roman"/>
                <a:ea typeface="Times New Roman"/>
              </a:rPr>
              <a:t>	</a:t>
            </a:r>
            <a:r>
              <a:rPr lang="ar-SA" altLang="zh-CN" sz="1400" dirty="0" smtClean="0">
                <a:solidFill>
                  <a:srgbClr val="014D99"/>
                </a:solidFill>
                <a:latin typeface="Times New Roman"/>
                <a:ea typeface="Times New Roman"/>
              </a:rPr>
              <a:t>الجمعة</a:t>
            </a:r>
            <a:endParaRPr lang="en-US" altLang="zh-CN" sz="1400" dirty="0">
              <a:solidFill>
                <a:srgbClr val="014D99"/>
              </a:solidFill>
              <a:latin typeface="Times New Roman"/>
              <a:ea typeface="Times New Roman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76752" y="2736486"/>
            <a:ext cx="1082197" cy="5504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25931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التعليمات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5"/>
              </a:lnSpc>
            </a:pPr>
            <a:endParaRPr lang="en-US" dirty="0"/>
          </a:p>
          <a:p>
            <a:pPr indent="39637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دافع الاثنين</a:t>
            </a:r>
          </a:p>
          <a:p>
            <a:pPr indent="39637"/>
            <a:r>
              <a:rPr lang="ar-SA" altLang="zh-CN" sz="750" b="1" spc="100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100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indent="236002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استطلاع </a:t>
            </a:r>
            <a:r>
              <a:rPr lang="ar-SA" altLang="zh-CN" sz="75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تويتر</a:t>
            </a:r>
            <a:endParaRPr lang="ar-SA" altLang="zh-CN" sz="750" b="1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236002"/>
            <a:r>
              <a:rPr lang="ar-SA" altLang="zh-CN" sz="750" b="1" spc="69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69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أخبار العلامة التجارية الإيجابية</a:t>
            </a:r>
          </a:p>
          <a:p>
            <a:r>
              <a:rPr lang="ar-SA" altLang="zh-CN" sz="750" b="1" spc="94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94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altLang="zh-CN" sz="750" b="1" spc="120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866195" y="2736486"/>
            <a:ext cx="1113225" cy="5478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29393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إعادة التغريد</a:t>
            </a:r>
          </a:p>
          <a:p>
            <a:pPr indent="329393"/>
            <a:r>
              <a:rPr lang="ar-SA" altLang="zh-CN" sz="750" b="1" spc="129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129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altLang="zh-CN" sz="750" b="1" spc="125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35"/>
              </a:lnSpc>
            </a:pPr>
            <a:endParaRPr lang="en-US" dirty="0"/>
          </a:p>
          <a:p>
            <a:pPr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جزء أساسي من المحتوى</a:t>
            </a:r>
          </a:p>
          <a:p>
            <a:r>
              <a:rPr lang="ar-SA" altLang="zh-CN" sz="750" b="1" spc="139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139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indent="153531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اطرح سؤال</a:t>
            </a:r>
          </a:p>
          <a:p>
            <a:pPr indent="153531"/>
            <a:r>
              <a:rPr lang="ar-SA" altLang="zh-CN" sz="750" b="1" spc="135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135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indent="430185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محتوي المستخدمون</a:t>
            </a:r>
          </a:p>
          <a:p>
            <a:pPr indent="430185"/>
            <a:r>
              <a:rPr lang="ar-SA" altLang="zh-CN" sz="750" b="1" spc="69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69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altLang="zh-CN" sz="750" b="1" spc="69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3103767" y="2736486"/>
            <a:ext cx="1056864" cy="52142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347793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      نصيحة محترف</a:t>
            </a:r>
          </a:p>
          <a:p>
            <a:pPr indent="347793"/>
            <a:r>
              <a:rPr lang="ar-SA" altLang="zh-CN" sz="750" b="1" spc="90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90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 indent="444689" algn="r" rtl="1"/>
            <a:endParaRPr lang="ar-SA" altLang="zh-CN" sz="750" b="1" spc="55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444689" algn="ctr"/>
            <a:r>
              <a:rPr lang="ar-SA" altLang="zh-CN" sz="750" b="1" spc="55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   </a:t>
            </a: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صور متحركة</a:t>
            </a:r>
            <a:endParaRPr lang="en-US" altLang="zh-CN" sz="75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marL="0" algn="ctr">
              <a:lnSpc>
                <a:spcPct val="100000"/>
              </a:lnSpc>
            </a:pP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حكمة الأربعاء</a:t>
            </a:r>
            <a:endParaRPr lang="en-US" altLang="zh-CN" sz="75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indent="368752" algn="r" rtl="1"/>
            <a:r>
              <a:rPr lang="ar-SA" sz="800" dirty="0" smtClean="0"/>
              <a:t>فيديو</a:t>
            </a:r>
            <a:endParaRPr lang="en-US" altLang="zh-CN" sz="750" b="1" spc="94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587238" y="2726031"/>
            <a:ext cx="868714" cy="5137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7138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إعادة </a:t>
            </a:r>
          </a:p>
          <a:p>
            <a:pPr indent="207138" algn="r" rtl="1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التغريد مع التعليق</a:t>
            </a:r>
            <a:endParaRPr lang="en-US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10"/>
              </a:lnSpc>
            </a:pPr>
            <a:endParaRPr lang="en-US" dirty="0"/>
          </a:p>
          <a:p>
            <a:pPr indent="202595" algn="ctr"/>
            <a:r>
              <a:rPr lang="ar-SA" altLang="zh-CN" sz="750" b="1" spc="109" dirty="0" smtClean="0">
                <a:solidFill>
                  <a:srgbClr val="000000"/>
                </a:solidFill>
                <a:latin typeface="Times New Roman"/>
                <a:ea typeface="Times New Roman"/>
              </a:rPr>
              <a:t>الإحصاء</a:t>
            </a:r>
            <a:endParaRPr lang="en-US" altLang="zh-CN" sz="750" b="1" spc="104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algn="ctr"/>
            <a:r>
              <a:rPr lang="ar-SA" altLang="zh-CN" sz="75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تغريدة</a:t>
            </a: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سابقة ناجحة</a:t>
            </a:r>
          </a:p>
          <a:p>
            <a:r>
              <a:rPr lang="ar-SA" altLang="zh-CN" sz="750" b="1" spc="129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129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25"/>
              </a:lnSpc>
            </a:pPr>
            <a:endParaRPr lang="en-US" dirty="0"/>
          </a:p>
          <a:p>
            <a:pPr marL="0" indent="232178">
              <a:lnSpc>
                <a:spcPct val="100000"/>
              </a:lnSpc>
            </a:pP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قم ببث مباشر</a:t>
            </a:r>
            <a:endParaRPr lang="en-US" altLang="zh-CN" sz="750" b="1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5711694" y="2792911"/>
            <a:ext cx="1036061" cy="53476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خلف الكواليس</a:t>
            </a:r>
          </a:p>
          <a:p>
            <a:pPr lvl="1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الأنابيب</a:t>
            </a: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05"/>
              </a:lnSpc>
            </a:pPr>
            <a:endParaRPr lang="en-US" dirty="0"/>
          </a:p>
          <a:p>
            <a:pPr marL="0" indent="355711" algn="ctr">
              <a:lnSpc>
                <a:spcPct val="100000"/>
              </a:lnSpc>
            </a:pP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فكاهة</a:t>
            </a:r>
            <a:endParaRPr lang="en-US" altLang="zh-CN" sz="75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marL="0" indent="270052" algn="ctr">
              <a:lnSpc>
                <a:spcPct val="100000"/>
              </a:lnSpc>
            </a:pPr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تحية</a:t>
            </a:r>
            <a:endParaRPr lang="en-US" altLang="zh-CN" sz="75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135"/>
              </a:lnSpc>
            </a:pPr>
            <a:endParaRPr lang="en-US" dirty="0"/>
          </a:p>
          <a:p>
            <a:pPr indent="263696" algn="ctr"/>
            <a:r>
              <a:rPr lang="ar-SA" altLang="zh-CN" sz="75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بطانة واحدة</a:t>
            </a:r>
          </a:p>
          <a:p>
            <a:pPr indent="263696"/>
            <a:r>
              <a:rPr lang="ar-SA" altLang="zh-CN" sz="750" b="1" spc="94" dirty="0" smtClean="0">
                <a:solidFill>
                  <a:srgbClr val="000000"/>
                </a:solidFill>
                <a:latin typeface="Times New Roman"/>
                <a:ea typeface="Times New Roman"/>
              </a:rPr>
              <a:t/>
            </a:r>
            <a:br>
              <a:rPr lang="ar-SA" altLang="zh-CN" sz="750" b="1" spc="94" dirty="0" smtClean="0">
                <a:solidFill>
                  <a:srgbClr val="000000"/>
                </a:solidFill>
                <a:latin typeface="Times New Roman"/>
                <a:ea typeface="Times New Roman"/>
              </a:rPr>
            </a:br>
            <a:endParaRPr lang="en-US" altLang="zh-CN" sz="750" b="1" spc="89" dirty="0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3177889" y="9539875"/>
            <a:ext cx="2252949" cy="15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SA" altLang="zh-CN" sz="1000" b="1" u="sng" dirty="0">
                <a:solidFill>
                  <a:srgbClr val="1818EC"/>
                </a:solidFill>
                <a:latin typeface="Times New Roman"/>
                <a:ea typeface="Times New Roman"/>
              </a:rPr>
              <a:t>نقر لتحميل المزيد من أوراق العمل</a:t>
            </a:r>
            <a:endParaRPr lang="en-US" altLang="zh-CN" sz="1000" b="1" spc="44" dirty="0">
              <a:solidFill>
                <a:srgbClr val="1C9AEE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6"/>
          <p:cNvSpPr/>
          <p:nvPr/>
        </p:nvSpPr>
        <p:spPr>
          <a:xfrm>
            <a:off x="0" y="0"/>
            <a:ext cx="7560005" cy="10692003"/>
          </a:xfrm>
          <a:custGeom>
            <a:avLst/>
            <a:gdLst>
              <a:gd name="connsiteX0" fmla="*/ 0 w 7560005"/>
              <a:gd name="connsiteY0" fmla="*/ 10692003 h 10692003"/>
              <a:gd name="connsiteX1" fmla="*/ 7560005 w 7560005"/>
              <a:gd name="connsiteY1" fmla="*/ 10692003 h 10692003"/>
              <a:gd name="connsiteX2" fmla="*/ 7560005 w 7560005"/>
              <a:gd name="connsiteY2" fmla="*/ 0 h 10692003"/>
              <a:gd name="connsiteX3" fmla="*/ 0 w 7560005"/>
              <a:gd name="connsiteY3" fmla="*/ 0 h 10692003"/>
              <a:gd name="connsiteX4" fmla="*/ 0 w 7560005"/>
              <a:gd name="connsiteY4" fmla="*/ 10692003 h 1069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60005" h="10692003">
                <a:moveTo>
                  <a:pt x="0" y="10692003"/>
                </a:moveTo>
                <a:lnTo>
                  <a:pt x="7560005" y="10692003"/>
                </a:lnTo>
                <a:lnTo>
                  <a:pt x="7560005" y="0"/>
                </a:lnTo>
                <a:lnTo>
                  <a:pt x="0" y="0"/>
                </a:lnTo>
                <a:lnTo>
                  <a:pt x="0" y="10692003"/>
                </a:lnTo>
                <a:close/>
              </a:path>
            </a:pathLst>
          </a:custGeom>
          <a:solidFill>
            <a:srgbClr val="014D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78308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7780"/>
            <a:ext cx="7566659" cy="1790700"/>
          </a:xfrm>
          <a:prstGeom prst="rect">
            <a:avLst/>
          </a:prstGeom>
        </p:spPr>
      </p:pic>
      <p:sp>
        <p:nvSpPr>
          <p:cNvPr id="2" name="TextBox 69"/>
          <p:cNvSpPr txBox="1"/>
          <p:nvPr/>
        </p:nvSpPr>
        <p:spPr>
          <a:xfrm>
            <a:off x="-1781999" y="0"/>
            <a:ext cx="10671607" cy="10677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412765">
              <a:lnSpc>
                <a:spcPct val="47083"/>
              </a:lnSpc>
              <a:tabLst>
                <a:tab pos="4953059" algn="l"/>
              </a:tabLst>
            </a:pPr>
            <a:r>
              <a:rPr lang="en-US" altLang="zh-CN" sz="3800" spc="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1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6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6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954057">
              <a:lnSpc>
                <a:spcPct val="76249"/>
              </a:lnSpc>
            </a:pP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4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900" dirty="0">
                <a:solidFill>
                  <a:srgbClr val="FEFEFE"/>
                </a:solidFill>
                <a:latin typeface="Times New Roman"/>
                <a:ea typeface="Times New Roman"/>
              </a:rPr>
              <a:t>PLAN</a:t>
            </a:r>
            <a:r>
              <a:rPr lang="en-US" altLang="zh-CN" sz="3800" b="1" spc="-894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 indent="1743630">
              <a:lnSpc>
                <a:spcPct val="76249"/>
              </a:lnSpc>
            </a:pPr>
            <a:r>
              <a:rPr lang="en-US" altLang="zh-CN" sz="3800" b="1" spc="-559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5" dirty="0">
                <a:solidFill>
                  <a:srgbClr val="FEFEFE"/>
                </a:solidFill>
                <a:latin typeface="Times New Roman"/>
                <a:ea typeface="Times New Roman"/>
              </a:rPr>
              <a:t>202</a:t>
            </a:r>
          </a:p>
          <a:p>
            <a:pPr marL="0" indent="1662227">
              <a:lnSpc>
                <a:spcPct val="76249"/>
              </a:lnSpc>
            </a:pPr>
            <a:r>
              <a:rPr lang="en-US" altLang="zh-CN" sz="3800" b="1" spc="-440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0" dirty="0">
                <a:solidFill>
                  <a:srgbClr val="FEFEFE"/>
                </a:solidFill>
                <a:latin typeface="Times New Roman"/>
                <a:ea typeface="Times New Roman"/>
              </a:rPr>
              <a:t>#TWI</a:t>
            </a:r>
          </a:p>
          <a:p>
            <a:pPr marL="0" indent="1412765">
              <a:lnSpc>
                <a:spcPct val="70833"/>
              </a:lnSpc>
            </a:pP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7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39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2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2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623259">
              <a:lnSpc>
                <a:spcPct val="69583"/>
              </a:lnSpc>
              <a:tabLst>
                <a:tab pos="8124917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869" dirty="0">
                <a:solidFill>
                  <a:srgbClr val="FEFEFE"/>
                </a:solidFill>
                <a:latin typeface="Times New Roman"/>
                <a:ea typeface="Times New Roman"/>
              </a:rPr>
              <a:t>ERPLANNER</a:t>
            </a:r>
          </a:p>
          <a:p>
            <a:pPr marL="0">
              <a:lnSpc>
                <a:spcPct val="69166"/>
              </a:lnSpc>
              <a:tabLst>
                <a:tab pos="7892748" algn="l"/>
              </a:tabLst>
            </a:pP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0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469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33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</a:p>
          <a:p>
            <a:pPr marL="0" indent="858352">
              <a:lnSpc>
                <a:spcPct val="69583"/>
              </a:lnSpc>
              <a:tabLst>
                <a:tab pos="5920320" algn="l"/>
              </a:tabLst>
            </a:pP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7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80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45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32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69166"/>
              </a:lnSpc>
              <a:tabLst>
                <a:tab pos="4757979" algn="l"/>
              </a:tabLst>
            </a:pPr>
            <a:r>
              <a:rPr lang="en-US" altLang="zh-CN" sz="3800" spc="125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75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5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3366890">
              <a:lnSpc>
                <a:spcPct val="69583"/>
              </a:lnSpc>
            </a:pP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62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814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860" dirty="0">
                <a:solidFill>
                  <a:srgbClr val="FEFEFE"/>
                </a:solidFill>
                <a:latin typeface="Times New Roman"/>
                <a:ea typeface="Times New Roman"/>
              </a:rPr>
              <a:t>PL</a:t>
            </a:r>
            <a:r>
              <a:rPr lang="en-US" altLang="zh-CN" sz="3800" b="1" spc="-855" dirty="0">
                <a:solidFill>
                  <a:srgbClr val="FEFEFE"/>
                </a:solidFill>
                <a:latin typeface="Times New Roman"/>
                <a:ea typeface="Times New Roman"/>
              </a:rPr>
              <a:t>ANNER</a:t>
            </a:r>
          </a:p>
          <a:p>
            <a:pPr marL="0" indent="3134720">
              <a:lnSpc>
                <a:spcPct val="69166"/>
              </a:lnSpc>
            </a:pPr>
            <a:r>
              <a:rPr lang="en-US" altLang="zh-CN" sz="3800" b="1" spc="-555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1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5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400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90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1053432">
              <a:lnSpc>
                <a:spcPct val="69583"/>
              </a:lnSpc>
              <a:tabLst>
                <a:tab pos="10461431" algn="l"/>
              </a:tabLst>
            </a:pPr>
            <a:r>
              <a:rPr lang="en-US" altLang="zh-CN" sz="3800" b="1" spc="-1064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76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100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6600" spc="-1300" dirty="0">
                <a:solidFill>
                  <a:srgbClr val="FEFEFE"/>
                </a:solidFill>
                <a:latin typeface="Times New Roman"/>
                <a:ea typeface="Times New Roman"/>
              </a:rPr>
              <a:t>Monthly</a:t>
            </a:r>
            <a:r>
              <a:rPr lang="en-US" altLang="zh-CN" sz="3800" b="1" spc="-105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765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245" dirty="0">
                <a:solidFill>
                  <a:srgbClr val="FEFEFE"/>
                </a:solidFill>
                <a:latin typeface="Times New Roman"/>
                <a:ea typeface="Times New Roman"/>
              </a:rPr>
              <a:t>-</a:t>
            </a:r>
          </a:p>
          <a:p>
            <a:pPr marL="0" indent="1412765">
              <a:lnSpc>
                <a:spcPct val="69166"/>
              </a:lnSpc>
              <a:tabLst>
                <a:tab pos="9037748" algn="l"/>
              </a:tabLst>
            </a:pPr>
            <a:r>
              <a:rPr lang="en-US" altLang="zh-CN" sz="3800" spc="-29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9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295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 indent="1623259">
              <a:lnSpc>
                <a:spcPct val="49166"/>
              </a:lnSpc>
              <a:tabLst>
                <a:tab pos="9516007" algn="l"/>
              </a:tabLst>
            </a:pPr>
            <a:r>
              <a:rPr lang="en-US" altLang="zh-CN" sz="3800" b="1" spc="-11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116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6600" spc="-1255" dirty="0">
                <a:solidFill>
                  <a:srgbClr val="FEFEFE"/>
                </a:solidFill>
                <a:latin typeface="Times New Roman"/>
                <a:ea typeface="Times New Roman"/>
              </a:rPr>
              <a:t>lanning</a:t>
            </a:r>
            <a:r>
              <a:rPr lang="en-US" altLang="zh-CN" sz="3800" spc="-844" dirty="0">
                <a:solidFill>
                  <a:srgbClr val="FEFEFE"/>
                </a:solidFill>
                <a:latin typeface="Times New Roman"/>
                <a:ea typeface="Times New Roman"/>
              </a:rPr>
              <a:t>202	</a:t>
            </a:r>
            <a:r>
              <a:rPr lang="en-US" altLang="zh-CN" sz="3800" b="1" spc="-1055" dirty="0">
                <a:solidFill>
                  <a:srgbClr val="FEFEFE"/>
                </a:solidFill>
                <a:latin typeface="Times New Roman"/>
                <a:ea typeface="Times New Roman"/>
              </a:rPr>
              <a:t>NER</a:t>
            </a:r>
          </a:p>
          <a:p>
            <a:pPr marL="0">
              <a:lnSpc>
                <a:spcPct val="75833"/>
              </a:lnSpc>
              <a:tabLst>
                <a:tab pos="7283905" algn="l"/>
              </a:tabLst>
            </a:pPr>
            <a:r>
              <a:rPr lang="en-US" altLang="zh-CN" sz="3800" b="1" spc="-39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19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0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395" dirty="0">
                <a:solidFill>
                  <a:srgbClr val="FEFEFE"/>
                </a:solidFill>
                <a:latin typeface="Times New Roman"/>
                <a:ea typeface="Times New Roman"/>
              </a:rPr>
              <a:t>#TWI	</a:t>
            </a:r>
            <a:r>
              <a:rPr lang="en-US" altLang="zh-CN" sz="3800" b="1" spc="-675" dirty="0">
                <a:solidFill>
                  <a:srgbClr val="FEFEFE"/>
                </a:solidFill>
                <a:latin typeface="Times New Roman"/>
                <a:ea typeface="Times New Roman"/>
              </a:rPr>
              <a:t>LANNER</a:t>
            </a:r>
            <a:r>
              <a:rPr lang="en-US" altLang="zh-CN" sz="3800" spc="-49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</a:p>
          <a:p>
            <a:pPr marL="0" indent="858352">
              <a:lnSpc>
                <a:spcPct val="76249"/>
              </a:lnSpc>
              <a:tabLst>
                <a:tab pos="9331090" algn="l"/>
              </a:tabLst>
            </a:pPr>
            <a:r>
              <a:rPr lang="en-US" altLang="zh-CN" sz="3800" b="1" spc="-68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00" dirty="0">
                <a:solidFill>
                  <a:srgbClr val="FEFEFE"/>
                </a:solidFill>
                <a:latin typeface="Times New Roman"/>
                <a:ea typeface="Times New Roman"/>
              </a:rPr>
              <a:t>2022	</a:t>
            </a:r>
            <a:r>
              <a:rPr lang="en-US" altLang="zh-CN" sz="3800" b="1" spc="-239" dirty="0">
                <a:solidFill>
                  <a:srgbClr val="FEFEFE"/>
                </a:solidFill>
                <a:latin typeface="Times New Roman"/>
                <a:ea typeface="Times New Roman"/>
              </a:rPr>
              <a:t>TTER-</a:t>
            </a:r>
          </a:p>
          <a:p>
            <a:pPr marL="0" indent="2427181">
              <a:lnSpc>
                <a:spcPct val="76249"/>
              </a:lnSpc>
            </a:pP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9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5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19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7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6249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76249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7083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69166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695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  <a:p>
            <a:pPr marL="0">
              <a:lnSpc>
                <a:spcPct val="69166"/>
              </a:lnSpc>
            </a:pP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5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5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84" dirty="0">
                <a:solidFill>
                  <a:srgbClr val="FEFEFE"/>
                </a:solidFill>
                <a:latin typeface="Times New Roman"/>
                <a:ea typeface="Times New Roman"/>
              </a:rPr>
              <a:t>20</a:t>
            </a:r>
            <a:r>
              <a:rPr lang="en-US" altLang="zh-CN" sz="3800" spc="-379" dirty="0">
                <a:solidFill>
                  <a:srgbClr val="FEFEFE"/>
                </a:solidFill>
                <a:latin typeface="Times New Roman"/>
                <a:ea typeface="Times New Roman"/>
              </a:rPr>
              <a:t>22</a:t>
            </a:r>
          </a:p>
          <a:p>
            <a:pPr marL="0" indent="858352">
              <a:lnSpc>
                <a:spcPct val="69583"/>
              </a:lnSpc>
            </a:pP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5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73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7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5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694" dirty="0">
                <a:solidFill>
                  <a:srgbClr val="FEFEFE"/>
                </a:solidFill>
                <a:latin typeface="Times New Roman"/>
                <a:ea typeface="Times New Roman"/>
              </a:rPr>
              <a:t>#TWITTER-</a:t>
            </a:r>
          </a:p>
          <a:p>
            <a:pPr marL="0" indent="1412765">
              <a:lnSpc>
                <a:spcPct val="69166"/>
              </a:lnSpc>
            </a:pPr>
            <a:r>
              <a:rPr lang="en-US" altLang="zh-CN" sz="3800" spc="-309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409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43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314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spc="-204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00" b="1" spc="-410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</a:p>
          <a:p>
            <a:pPr marL="0" indent="1623259">
              <a:lnSpc>
                <a:spcPct val="7083"/>
              </a:lnSpc>
            </a:pP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PLANNER</a:t>
            </a:r>
            <a:r>
              <a:rPr lang="en-US" altLang="zh-CN" sz="3800" spc="-530" dirty="0">
                <a:solidFill>
                  <a:srgbClr val="FEFEFE"/>
                </a:solidFill>
                <a:latin typeface="Times New Roman"/>
                <a:ea typeface="Times New Roman"/>
              </a:rPr>
              <a:t>2022</a:t>
            </a:r>
            <a:r>
              <a:rPr lang="en-US" altLang="zh-CN" sz="3800" b="1" spc="-705" dirty="0">
                <a:solidFill>
                  <a:srgbClr val="FEFEFE"/>
                </a:solidFill>
                <a:latin typeface="Times New Roman"/>
                <a:ea typeface="Times New Roman"/>
              </a:rPr>
              <a:t>#TWITTER</a:t>
            </a:r>
            <a:r>
              <a:rPr lang="en-US" altLang="zh-CN" sz="3800" b="1" spc="-740" dirty="0">
                <a:solidFill>
                  <a:srgbClr val="FEFEFE"/>
                </a:solidFill>
                <a:latin typeface="Times New Roman"/>
                <a:ea typeface="Times New Roman"/>
              </a:rPr>
              <a:t>PLANN</a:t>
            </a:r>
            <a:r>
              <a:rPr lang="en-US" altLang="zh-CN" sz="3800" b="1" spc="-734" dirty="0">
                <a:solidFill>
                  <a:srgbClr val="FEFEFE"/>
                </a:solidFill>
                <a:latin typeface="Times New Roman"/>
                <a:ea typeface="Times New Roman"/>
              </a:rPr>
              <a:t>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6659" cy="10698480"/>
          </a:xfrm>
          <a:prstGeom prst="rect">
            <a:avLst/>
          </a:prstGeom>
        </p:spPr>
      </p:pic>
      <p:sp>
        <p:nvSpPr>
          <p:cNvPr id="3" name="TextBox 71"/>
          <p:cNvSpPr txBox="1"/>
          <p:nvPr/>
        </p:nvSpPr>
        <p:spPr>
          <a:xfrm>
            <a:off x="431999" y="332696"/>
            <a:ext cx="1393796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1"/>
            <a:r>
              <a:rPr lang="ar-SA" altLang="zh-CN" sz="230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الشهرية</a:t>
            </a:r>
          </a:p>
          <a:p>
            <a:r>
              <a:rPr lang="ar-SA" altLang="zh-CN" sz="2300" spc="42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z="2300" spc="42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altLang="zh-CN" sz="2300" spc="409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5473510" y="211920"/>
            <a:ext cx="1833568" cy="952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ar-SA" altLang="zh-CN" sz="62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يناير</a:t>
            </a:r>
            <a:endParaRPr lang="en-US" altLang="zh-CN" sz="6250" dirty="0">
              <a:solidFill>
                <a:srgbClr val="FEFEFE"/>
              </a:solidFill>
              <a:latin typeface="Times New Roman"/>
              <a:ea typeface="Times New Roman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614149" y="1748468"/>
            <a:ext cx="6692929" cy="8012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الأهداف الرئيسية</a:t>
            </a:r>
          </a:p>
          <a:p>
            <a:pPr indent="203911"/>
            <a: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00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30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كيفية تحقيقها</a:t>
            </a:r>
          </a:p>
          <a:p>
            <a:pPr indent="203911"/>
            <a: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475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664"/>
              </a:lnSpc>
            </a:pPr>
            <a:endParaRPr lang="en-US" dirty="0"/>
          </a:p>
          <a:p>
            <a:pPr indent="203911" algn="r" rtl="1"/>
            <a:r>
              <a:rPr lang="ar-SA" altLang="zh-CN" dirty="0" smtClean="0">
                <a:solidFill>
                  <a:srgbClr val="FEFEFE"/>
                </a:solidFill>
                <a:latin typeface="Times New Roman"/>
                <a:ea typeface="Times New Roman"/>
              </a:rPr>
              <a:t>مقاييس </a:t>
            </a:r>
            <a:r>
              <a:rPr lang="ar-SA" altLang="zh-CN" dirty="0" err="1" smtClean="0">
                <a:solidFill>
                  <a:srgbClr val="FEFEFE"/>
                </a:solidFill>
                <a:latin typeface="Times New Roman"/>
                <a:ea typeface="Times New Roman"/>
              </a:rPr>
              <a:t>تويتر</a:t>
            </a:r>
            <a:r>
              <a:rPr lang="ar-SA" altLang="zh-CN" spc="309" dirty="0" smtClean="0">
                <a:solidFill>
                  <a:srgbClr val="FEFEFE"/>
                </a:solidFill>
                <a:latin typeface="Times New Roman"/>
                <a:ea typeface="Times New Roman"/>
              </a:rPr>
              <a:t/>
            </a:r>
            <a:br>
              <a:rPr lang="ar-SA" altLang="zh-CN" spc="309" dirty="0" smtClean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19"/>
              </a:lnSpc>
            </a:pPr>
            <a:endParaRPr lang="en-US" dirty="0"/>
          </a:p>
          <a:p>
            <a:pPr marL="0" algn="r" rtl="1">
              <a:lnSpc>
                <a:spcPct val="100000"/>
              </a:lnSpc>
            </a:pP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  </a:t>
            </a:r>
            <a:r>
              <a:rPr lang="en-US" altLang="zh-CN" b="1" spc="-25" dirty="0">
                <a:solidFill>
                  <a:srgbClr val="1818EC"/>
                </a:solidFill>
                <a:latin typeface="Times New Roman"/>
                <a:ea typeface="Times New Roman"/>
              </a:rPr>
              <a:t> </a:t>
            </a:r>
            <a:r>
              <a:rPr lang="ar-SA" altLang="zh-CN" sz="1800" b="1" spc="-25" dirty="0" smtClean="0">
                <a:solidFill>
                  <a:srgbClr val="1818EC"/>
                </a:solidFill>
                <a:latin typeface="Times New Roman"/>
                <a:ea typeface="Times New Roman"/>
              </a:rPr>
              <a:t>هدف</a:t>
            </a:r>
            <a:endParaRPr lang="en-US" altLang="zh-CN" sz="1800" b="1" spc="-2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264"/>
              </a:lnSpc>
            </a:pPr>
            <a:endParaRPr lang="en-US" dirty="0"/>
          </a:p>
          <a:p>
            <a:pPr marL="0" algn="r">
              <a:lnSpc>
                <a:spcPct val="100000"/>
              </a:lnSpc>
            </a:pPr>
            <a:r>
              <a:rPr lang="ar-SA" altLang="zh-CN" sz="1800" b="1" spc="55" dirty="0" smtClean="0">
                <a:solidFill>
                  <a:srgbClr val="1818EC"/>
                </a:solidFill>
                <a:latin typeface="Times New Roman"/>
                <a:ea typeface="Times New Roman"/>
              </a:rPr>
              <a:t>   النتائج</a:t>
            </a:r>
            <a:endParaRPr lang="en-US" altLang="zh-CN" sz="1800" b="1" spc="50" dirty="0">
              <a:solidFill>
                <a:srgbClr val="1818EC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ar-SA" dirty="0" smtClean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510"/>
              </a:lnSpc>
            </a:pPr>
            <a:endParaRPr lang="en-US" dirty="0"/>
          </a:p>
          <a:p>
            <a:pPr marL="0" indent="2437014">
              <a:lnSpc>
                <a:spcPct val="100000"/>
              </a:lnSpc>
            </a:pPr>
            <a:r>
              <a:rPr lang="ar-SA" altLang="zh-CN" sz="1200" b="1" spc="50" dirty="0" smtClean="0">
                <a:solidFill>
                  <a:srgbClr val="FEFEFE"/>
                </a:solidFill>
                <a:latin typeface="Times New Roman"/>
                <a:ea typeface="Times New Roman"/>
              </a:rPr>
              <a:t>اذهب </a:t>
            </a:r>
            <a:r>
              <a:rPr lang="ar-SA" altLang="zh-CN" sz="1200" b="1" u="sng" spc="50" dirty="0" smtClean="0">
                <a:solidFill>
                  <a:srgbClr val="1818EC"/>
                </a:solidFill>
                <a:latin typeface="Times New Roman"/>
                <a:ea typeface="Times New Roman"/>
              </a:rPr>
              <a:t>إلى تحليلات </a:t>
            </a:r>
            <a:r>
              <a:rPr lang="ar-SA" altLang="zh-CN" sz="1200" b="1" u="sng" spc="50" dirty="0" err="1" smtClean="0">
                <a:solidFill>
                  <a:srgbClr val="1818EC"/>
                </a:solidFill>
                <a:latin typeface="Times New Roman"/>
                <a:ea typeface="Times New Roman"/>
              </a:rPr>
              <a:t>تويتر</a:t>
            </a:r>
            <a:endParaRPr lang="ar-SA" altLang="zh-CN" sz="1200" b="1" u="sng" spc="40" dirty="0" smtClean="0">
              <a:solidFill>
                <a:srgbClr val="1818EC"/>
              </a:solidFill>
              <a:latin typeface="Times New Roman"/>
              <a:ea typeface="Times New Roman"/>
              <a:hlinkClick r:id="" action="ppaction://noactio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1999" y="7717872"/>
          <a:ext cx="5788922" cy="15645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49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4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91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01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9223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متابعين جدد </a:t>
                      </a:r>
                      <a:br>
                        <a:rPr lang="ar-SA" altLang="zh-CN" sz="1400" b="1" spc="30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2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92231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مفاهيم</a:t>
                      </a: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87126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زيارات الملف الشخصي</a:t>
                      </a:r>
                    </a:p>
                    <a:p>
                      <a:pPr marL="0" indent="87126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/>
                      </a:r>
                      <a:br>
                        <a:rPr lang="ar-SA" altLang="zh-CN" sz="1400" b="1" spc="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98378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انطباعات</a:t>
                      </a:r>
                    </a:p>
                    <a:p>
                      <a:pPr marL="0" marR="0" indent="198378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33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/>
                      </a:r>
                      <a:br>
                        <a:rPr lang="ar-SA" altLang="zh-CN" sz="1400" b="1" spc="15" dirty="0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</a:br>
                      <a:endParaRPr lang="en-US" altLang="zh-CN" sz="1400" b="1" spc="5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57929" algn="ctr" rtl="1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lang="ar-SA" altLang="zh-CN" sz="1400" b="1" spc="30" dirty="0" err="1" smtClean="0">
                          <a:solidFill>
                            <a:srgbClr val="FEFEFE"/>
                          </a:solidFill>
                          <a:latin typeface="Times New Roman"/>
                          <a:ea typeface="Times New Roman"/>
                        </a:rPr>
                        <a:t>تغريدات</a:t>
                      </a:r>
                      <a:endParaRPr lang="en-US" altLang="zh-CN" sz="1400" b="1" spc="20" dirty="0">
                        <a:solidFill>
                          <a:srgbClr val="FEFEFE"/>
                        </a:solidFill>
                        <a:latin typeface="Times New Roman"/>
                        <a:ea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B w="12700">
                      <a:solidFill>
                        <a:srgbClr val="EE9A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21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R w="12700">
                      <a:solidFill>
                        <a:srgbClr val="EE9A1C"/>
                      </a:solidFill>
                      <a:prstDash val="solid"/>
                    </a:lnR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rgbClr val="EE9A1C"/>
                      </a:solidFill>
                      <a:prstDash val="solid"/>
                    </a:lnL>
                    <a:lnT w="12700">
                      <a:solidFill>
                        <a:srgbClr val="EE9A1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1913</Words>
  <Application>Microsoft Office PowerPoint</Application>
  <PresentationFormat>مخصص</PresentationFormat>
  <Paragraphs>2529</Paragraphs>
  <Slides>69</Slides>
  <Notes>1</Notes>
  <HiddenSlides>0</HiddenSlides>
  <MMClips>0</MMClips>
  <ScaleCrop>false</ScaleCrop>
  <HeadingPairs>
    <vt:vector size="4" baseType="variant">
      <vt:variant>
        <vt:lpstr>سمة</vt:lpstr>
      </vt:variant>
      <vt:variant>
        <vt:i4>1</vt:i4>
      </vt:variant>
      <vt:variant>
        <vt:lpstr>عناوين الشرائح</vt:lpstr>
      </vt:variant>
      <vt:variant>
        <vt:i4>69</vt:i4>
      </vt:variant>
    </vt:vector>
  </HeadingPairs>
  <TitlesOfParts>
    <vt:vector size="70" baseType="lpstr">
      <vt:lpstr>Office Theme</vt:lpstr>
      <vt:lpstr>الشريحة 1</vt:lpstr>
      <vt:lpstr>الشريحة 2</vt:lpstr>
      <vt:lpstr>الشريحة 3</vt:lpstr>
      <vt:lpstr>الشريحة 4</vt:lpstr>
      <vt:lpstr>الشريحة 5</vt:lpstr>
      <vt:lpstr>الشريحة 6</vt:lpstr>
      <vt:lpstr>الشريحة 7</vt:lpstr>
      <vt:lpstr>الشريحة 8</vt:lpstr>
      <vt:lpstr>الشريحة 9</vt:lpstr>
      <vt:lpstr>الشريحة 10</vt:lpstr>
      <vt:lpstr>الشريحة 11</vt:lpstr>
      <vt:lpstr>الشريحة 12</vt:lpstr>
      <vt:lpstr>الشريحة 13</vt:lpstr>
      <vt:lpstr>الشريحة 14</vt:lpstr>
      <vt:lpstr>الشريحة 15</vt:lpstr>
      <vt:lpstr>الشريحة 16</vt:lpstr>
      <vt:lpstr>الشريحة 17</vt:lpstr>
      <vt:lpstr>الشريحة 18</vt:lpstr>
      <vt:lpstr>الشريحة 19</vt:lpstr>
      <vt:lpstr>الشريحة 20</vt:lpstr>
      <vt:lpstr>الشريحة 21</vt:lpstr>
      <vt:lpstr>الشريحة 22</vt:lpstr>
      <vt:lpstr>الشريحة 23</vt:lpstr>
      <vt:lpstr>الشريحة 24</vt:lpstr>
      <vt:lpstr>الشريحة 25</vt:lpstr>
      <vt:lpstr>الشريحة 26</vt:lpstr>
      <vt:lpstr>الشريحة 27</vt:lpstr>
      <vt:lpstr>الشريحة 28</vt:lpstr>
      <vt:lpstr>الشريحة 29</vt:lpstr>
      <vt:lpstr>الشريحة 30</vt:lpstr>
      <vt:lpstr>الشريحة 31</vt:lpstr>
      <vt:lpstr>الشريحة 32</vt:lpstr>
      <vt:lpstr>الشريحة 33</vt:lpstr>
      <vt:lpstr>الشريحة 34</vt:lpstr>
      <vt:lpstr>الشريحة 35</vt:lpstr>
      <vt:lpstr>الشريحة 36</vt:lpstr>
      <vt:lpstr>الشريحة 37</vt:lpstr>
      <vt:lpstr>الشريحة 38</vt:lpstr>
      <vt:lpstr>الشريحة 39</vt:lpstr>
      <vt:lpstr>الشريحة 40</vt:lpstr>
      <vt:lpstr>الشريحة 41</vt:lpstr>
      <vt:lpstr>الشريحة 42</vt:lpstr>
      <vt:lpstr>الشريحة 43</vt:lpstr>
      <vt:lpstr>الشريحة 44</vt:lpstr>
      <vt:lpstr>الشريحة 45</vt:lpstr>
      <vt:lpstr>الشريحة 46</vt:lpstr>
      <vt:lpstr>الشريحة 47</vt:lpstr>
      <vt:lpstr>الشريحة 48</vt:lpstr>
      <vt:lpstr>الشريحة 49</vt:lpstr>
      <vt:lpstr>الشريحة 50</vt:lpstr>
      <vt:lpstr>الشريحة 51</vt:lpstr>
      <vt:lpstr>الشريحة 52</vt:lpstr>
      <vt:lpstr>الشريحة 53</vt:lpstr>
      <vt:lpstr>الشريحة 54</vt:lpstr>
      <vt:lpstr>الشريحة 55</vt:lpstr>
      <vt:lpstr>الشريحة 56</vt:lpstr>
      <vt:lpstr>الشريحة 57</vt:lpstr>
      <vt:lpstr>الشريحة 58</vt:lpstr>
      <vt:lpstr>الشريحة 59</vt:lpstr>
      <vt:lpstr>الشريحة 60</vt:lpstr>
      <vt:lpstr>الشريحة 61</vt:lpstr>
      <vt:lpstr>الشريحة 62</vt:lpstr>
      <vt:lpstr>الشريحة 63</vt:lpstr>
      <vt:lpstr>الشريحة 64</vt:lpstr>
      <vt:lpstr>الشريحة 65</vt:lpstr>
      <vt:lpstr>الشريحة 66</vt:lpstr>
      <vt:lpstr>الشريحة 67</vt:lpstr>
      <vt:lpstr>الشريحة 68</vt:lpstr>
      <vt:lpstr>الشريحة 69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Marwa</cp:lastModifiedBy>
  <cp:revision>143</cp:revision>
  <dcterms:created xsi:type="dcterms:W3CDTF">2011-01-21T15:00:27Z</dcterms:created>
  <dcterms:modified xsi:type="dcterms:W3CDTF">2022-01-14T21:44:30Z</dcterms:modified>
</cp:coreProperties>
</file>